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7" r:id="rId1"/>
  </p:sldMasterIdLst>
  <p:notesMasterIdLst>
    <p:notesMasterId r:id="rId162"/>
  </p:notesMasterIdLst>
  <p:handoutMasterIdLst>
    <p:handoutMasterId r:id="rId163"/>
  </p:handoutMasterIdLst>
  <p:sldIdLst>
    <p:sldId id="280" r:id="rId2"/>
    <p:sldId id="281" r:id="rId3"/>
    <p:sldId id="282" r:id="rId4"/>
    <p:sldId id="283" r:id="rId5"/>
    <p:sldId id="284" r:id="rId6"/>
    <p:sldId id="286" r:id="rId7"/>
    <p:sldId id="287" r:id="rId8"/>
    <p:sldId id="332" r:id="rId9"/>
    <p:sldId id="412" r:id="rId10"/>
    <p:sldId id="333" r:id="rId11"/>
    <p:sldId id="413" r:id="rId12"/>
    <p:sldId id="414" r:id="rId13"/>
    <p:sldId id="415" r:id="rId14"/>
    <p:sldId id="381" r:id="rId15"/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285" r:id="rId16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0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emf"/><Relationship Id="rId1" Type="http://schemas.openxmlformats.org/officeDocument/2006/relationships/image" Target="../media/image211.emf"/></Relationships>
</file>

<file path=ppt/drawings/_rels/vmlDrawing10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emf"/><Relationship Id="rId1" Type="http://schemas.openxmlformats.org/officeDocument/2006/relationships/image" Target="../media/image213.emf"/></Relationships>
</file>

<file path=ppt/drawings/_rels/vmlDrawing10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2" Type="http://schemas.openxmlformats.org/officeDocument/2006/relationships/image" Target="../media/image216.emf"/><Relationship Id="rId1" Type="http://schemas.openxmlformats.org/officeDocument/2006/relationships/image" Target="../media/image215.emf"/></Relationships>
</file>

<file path=ppt/drawings/_rels/vmlDrawing10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emf"/><Relationship Id="rId1" Type="http://schemas.openxmlformats.org/officeDocument/2006/relationships/image" Target="../media/image218.emf"/></Relationships>
</file>

<file path=ppt/drawings/_rels/vmlDrawing10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emf"/><Relationship Id="rId1" Type="http://schemas.openxmlformats.org/officeDocument/2006/relationships/image" Target="../media/image220.emf"/></Relationships>
</file>

<file path=ppt/drawings/_rels/vmlDrawing10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emf"/><Relationship Id="rId1" Type="http://schemas.openxmlformats.org/officeDocument/2006/relationships/image" Target="../media/image222.emf"/></Relationships>
</file>

<file path=ppt/drawings/_rels/vmlDrawing10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emf"/><Relationship Id="rId1" Type="http://schemas.openxmlformats.org/officeDocument/2006/relationships/image" Target="../media/image224.emf"/></Relationships>
</file>

<file path=ppt/drawings/_rels/vmlDrawing10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emf"/><Relationship Id="rId1" Type="http://schemas.openxmlformats.org/officeDocument/2006/relationships/image" Target="../media/image226.emf"/></Relationships>
</file>

<file path=ppt/drawings/_rels/vmlDrawing10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emf"/><Relationship Id="rId1" Type="http://schemas.openxmlformats.org/officeDocument/2006/relationships/image" Target="../media/image228.emf"/></Relationships>
</file>

<file path=ppt/drawings/_rels/vmlDrawing10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emf"/><Relationship Id="rId1" Type="http://schemas.openxmlformats.org/officeDocument/2006/relationships/image" Target="../media/image230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1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emf"/><Relationship Id="rId1" Type="http://schemas.openxmlformats.org/officeDocument/2006/relationships/image" Target="../media/image232.emf"/></Relationships>
</file>

<file path=ppt/drawings/_rels/vmlDrawing1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emf"/><Relationship Id="rId1" Type="http://schemas.openxmlformats.org/officeDocument/2006/relationships/image" Target="../media/image234.emf"/></Relationships>
</file>

<file path=ppt/drawings/_rels/vmlDrawing1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emf"/><Relationship Id="rId1" Type="http://schemas.openxmlformats.org/officeDocument/2006/relationships/image" Target="../media/image236.emf"/></Relationships>
</file>

<file path=ppt/drawings/_rels/vmlDrawing1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emf"/><Relationship Id="rId1" Type="http://schemas.openxmlformats.org/officeDocument/2006/relationships/image" Target="../media/image238.emf"/></Relationships>
</file>

<file path=ppt/drawings/_rels/vmlDrawing1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emf"/><Relationship Id="rId1" Type="http://schemas.openxmlformats.org/officeDocument/2006/relationships/image" Target="../media/image240.emf"/></Relationships>
</file>

<file path=ppt/drawings/_rels/vmlDrawing1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emf"/><Relationship Id="rId1" Type="http://schemas.openxmlformats.org/officeDocument/2006/relationships/image" Target="../media/image242.emf"/></Relationships>
</file>

<file path=ppt/drawings/_rels/vmlDrawing1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image" Target="../media/image244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6.emf"/></Relationships>
</file>

<file path=ppt/drawings/_rels/vmlDrawing1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emf"/><Relationship Id="rId1" Type="http://schemas.openxmlformats.org/officeDocument/2006/relationships/image" Target="../media/image247.emf"/></Relationships>
</file>

<file path=ppt/drawings/_rels/vmlDrawing1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emf"/><Relationship Id="rId1" Type="http://schemas.openxmlformats.org/officeDocument/2006/relationships/image" Target="../media/image249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emf"/><Relationship Id="rId1" Type="http://schemas.openxmlformats.org/officeDocument/2006/relationships/image" Target="../media/image251.emf"/></Relationships>
</file>

<file path=ppt/drawings/_rels/vmlDrawing1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emf"/><Relationship Id="rId1" Type="http://schemas.openxmlformats.org/officeDocument/2006/relationships/image" Target="../media/image253.emf"/></Relationships>
</file>

<file path=ppt/drawings/_rels/vmlDrawing1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emf"/><Relationship Id="rId1" Type="http://schemas.openxmlformats.org/officeDocument/2006/relationships/image" Target="../media/image255.emf"/></Relationships>
</file>

<file path=ppt/drawings/_rels/vmlDrawing1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emf"/><Relationship Id="rId1" Type="http://schemas.openxmlformats.org/officeDocument/2006/relationships/image" Target="../media/image257.emf"/></Relationships>
</file>

<file path=ppt/drawings/_rels/vmlDrawing1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emf"/><Relationship Id="rId1" Type="http://schemas.openxmlformats.org/officeDocument/2006/relationships/image" Target="../media/image259.emf"/></Relationships>
</file>

<file path=ppt/drawings/_rels/vmlDrawing1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emf"/><Relationship Id="rId1" Type="http://schemas.openxmlformats.org/officeDocument/2006/relationships/image" Target="../media/image261.emf"/></Relationships>
</file>

<file path=ppt/drawings/_rels/vmlDrawing1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emf"/><Relationship Id="rId1" Type="http://schemas.openxmlformats.org/officeDocument/2006/relationships/image" Target="../media/image263.emf"/></Relationships>
</file>

<file path=ppt/drawings/_rels/vmlDrawing1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emf"/><Relationship Id="rId1" Type="http://schemas.openxmlformats.org/officeDocument/2006/relationships/image" Target="../media/image265.emf"/></Relationships>
</file>

<file path=ppt/drawings/_rels/vmlDrawing1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emf"/><Relationship Id="rId1" Type="http://schemas.openxmlformats.org/officeDocument/2006/relationships/image" Target="../media/image267.emf"/></Relationships>
</file>

<file path=ppt/drawings/_rels/vmlDrawing1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emf"/><Relationship Id="rId1" Type="http://schemas.openxmlformats.org/officeDocument/2006/relationships/image" Target="../media/image269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1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emf"/><Relationship Id="rId1" Type="http://schemas.openxmlformats.org/officeDocument/2006/relationships/image" Target="../media/image271.emf"/></Relationships>
</file>

<file path=ppt/drawings/_rels/vmlDrawing1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emf"/><Relationship Id="rId1" Type="http://schemas.openxmlformats.org/officeDocument/2006/relationships/image" Target="../media/image273.emf"/></Relationships>
</file>

<file path=ppt/drawings/_rels/vmlDrawing1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emf"/><Relationship Id="rId1" Type="http://schemas.openxmlformats.org/officeDocument/2006/relationships/image" Target="../media/image275.emf"/></Relationships>
</file>

<file path=ppt/drawings/_rels/vmlDrawing1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emf"/><Relationship Id="rId1" Type="http://schemas.openxmlformats.org/officeDocument/2006/relationships/image" Target="../media/image277.emf"/></Relationships>
</file>

<file path=ppt/drawings/_rels/vmlDrawing1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emf"/><Relationship Id="rId1" Type="http://schemas.openxmlformats.org/officeDocument/2006/relationships/image" Target="../media/image279.emf"/></Relationships>
</file>

<file path=ppt/drawings/_rels/vmlDrawing1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emf"/><Relationship Id="rId1" Type="http://schemas.openxmlformats.org/officeDocument/2006/relationships/image" Target="../media/image281.emf"/></Relationships>
</file>

<file path=ppt/drawings/_rels/vmlDrawing1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emf"/><Relationship Id="rId1" Type="http://schemas.openxmlformats.org/officeDocument/2006/relationships/image" Target="../media/image283.emf"/></Relationships>
</file>

<file path=ppt/drawings/_rels/vmlDrawing1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emf"/><Relationship Id="rId1" Type="http://schemas.openxmlformats.org/officeDocument/2006/relationships/image" Target="../media/image285.emf"/></Relationships>
</file>

<file path=ppt/drawings/_rels/vmlDrawing1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emf"/><Relationship Id="rId1" Type="http://schemas.openxmlformats.org/officeDocument/2006/relationships/image" Target="../media/image287.emf"/></Relationships>
</file>

<file path=ppt/drawings/_rels/vmlDrawing1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emf"/><Relationship Id="rId1" Type="http://schemas.openxmlformats.org/officeDocument/2006/relationships/image" Target="../media/image289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1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emf"/><Relationship Id="rId1" Type="http://schemas.openxmlformats.org/officeDocument/2006/relationships/image" Target="../media/image291.emf"/></Relationships>
</file>

<file path=ppt/drawings/_rels/vmlDrawing1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emf"/><Relationship Id="rId1" Type="http://schemas.openxmlformats.org/officeDocument/2006/relationships/image" Target="../media/image293.emf"/></Relationships>
</file>

<file path=ppt/drawings/_rels/vmlDrawing1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emf"/><Relationship Id="rId1" Type="http://schemas.openxmlformats.org/officeDocument/2006/relationships/image" Target="../media/image295.emf"/></Relationships>
</file>

<file path=ppt/drawings/_rels/vmlDrawing1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emf"/><Relationship Id="rId1" Type="http://schemas.openxmlformats.org/officeDocument/2006/relationships/image" Target="../media/image297.emf"/></Relationships>
</file>

<file path=ppt/drawings/_rels/vmlDrawing1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emf"/><Relationship Id="rId1" Type="http://schemas.openxmlformats.org/officeDocument/2006/relationships/image" Target="../media/image299.emf"/></Relationships>
</file>

<file path=ppt/drawings/_rels/vmlDrawing1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emf"/><Relationship Id="rId1" Type="http://schemas.openxmlformats.org/officeDocument/2006/relationships/image" Target="../media/image301.emf"/></Relationships>
</file>

<file path=ppt/drawings/_rels/vmlDrawing1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emf"/><Relationship Id="rId1" Type="http://schemas.openxmlformats.org/officeDocument/2006/relationships/image" Target="../media/image303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image" Target="../media/image105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image" Target="../media/image10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image" Target="../media/image111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image" Target="../media/image115.e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image" Target="../media/image117.e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image" Target="../media/image119.e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image" Target="../media/image123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image" Target="../media/image125.e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image" Target="../media/image127.e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image" Target="../media/image12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image" Target="../media/image131.e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image" Target="../media/image135.e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37.e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image" Target="../media/image139.emf"/></Relationships>
</file>

<file path=ppt/drawings/_rels/vmlDrawing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image" Target="../media/image141.e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image" Target="../media/image143.emf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image" Target="../media/image145.emf"/></Relationships>
</file>

<file path=ppt/drawings/_rels/vmlDrawing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image" Target="../media/image147.e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image" Target="../media/image14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image" Target="../media/image152.e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image" Target="../media/image154.emf"/></Relationships>
</file>

<file path=ppt/drawings/_rels/vmlDrawing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image" Target="../media/image156.e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emf"/><Relationship Id="rId1" Type="http://schemas.openxmlformats.org/officeDocument/2006/relationships/image" Target="../media/image158.emf"/></Relationships>
</file>

<file path=ppt/drawings/_rels/vmlDrawing7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emf"/><Relationship Id="rId1" Type="http://schemas.openxmlformats.org/officeDocument/2006/relationships/image" Target="../media/image160.emf"/></Relationships>
</file>

<file path=ppt/drawings/_rels/vmlDrawing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emf"/><Relationship Id="rId1" Type="http://schemas.openxmlformats.org/officeDocument/2006/relationships/image" Target="../media/image162.emf"/></Relationships>
</file>

<file path=ppt/drawings/_rels/vmlDrawing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emf"/><Relationship Id="rId1" Type="http://schemas.openxmlformats.org/officeDocument/2006/relationships/image" Target="../media/image164.emf"/></Relationships>
</file>

<file path=ppt/drawings/_rels/vmlDrawing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emf"/><Relationship Id="rId1" Type="http://schemas.openxmlformats.org/officeDocument/2006/relationships/image" Target="../media/image166.emf"/></Relationships>
</file>

<file path=ppt/drawings/_rels/vmlDrawing7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emf"/><Relationship Id="rId1" Type="http://schemas.openxmlformats.org/officeDocument/2006/relationships/image" Target="../media/image16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emf"/><Relationship Id="rId1" Type="http://schemas.openxmlformats.org/officeDocument/2006/relationships/image" Target="../media/image170.emf"/></Relationships>
</file>

<file path=ppt/drawings/_rels/vmlDrawing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image" Target="../media/image173.emf"/><Relationship Id="rId1" Type="http://schemas.openxmlformats.org/officeDocument/2006/relationships/image" Target="../media/image172.emf"/></Relationships>
</file>

<file path=ppt/drawings/_rels/vmlDrawing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image" Target="../media/image175.emf"/></Relationships>
</file>

<file path=ppt/drawings/_rels/vmlDrawing8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emf"/><Relationship Id="rId1" Type="http://schemas.openxmlformats.org/officeDocument/2006/relationships/image" Target="../media/image177.emf"/></Relationships>
</file>

<file path=ppt/drawings/_rels/vmlDrawing8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emf"/><Relationship Id="rId1" Type="http://schemas.openxmlformats.org/officeDocument/2006/relationships/image" Target="../media/image179.emf"/></Relationships>
</file>

<file path=ppt/drawings/_rels/vmlDrawing8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emf"/><Relationship Id="rId1" Type="http://schemas.openxmlformats.org/officeDocument/2006/relationships/image" Target="../media/image181.emf"/></Relationships>
</file>

<file path=ppt/drawings/_rels/vmlDrawing8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emf"/><Relationship Id="rId1" Type="http://schemas.openxmlformats.org/officeDocument/2006/relationships/image" Target="../media/image183.emf"/></Relationships>
</file>

<file path=ppt/drawings/_rels/vmlDrawing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emf"/><Relationship Id="rId1" Type="http://schemas.openxmlformats.org/officeDocument/2006/relationships/image" Target="../media/image185.emf"/></Relationships>
</file>

<file path=ppt/drawings/_rels/vmlDrawing8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image" Target="../media/image187.emf"/></Relationships>
</file>

<file path=ppt/drawings/_rels/vmlDrawing8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emf"/><Relationship Id="rId1" Type="http://schemas.openxmlformats.org/officeDocument/2006/relationships/image" Target="../media/image189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9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emf"/><Relationship Id="rId1" Type="http://schemas.openxmlformats.org/officeDocument/2006/relationships/image" Target="../media/image191.emf"/></Relationships>
</file>

<file path=ppt/drawings/_rels/vmlDrawing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emf"/><Relationship Id="rId1" Type="http://schemas.openxmlformats.org/officeDocument/2006/relationships/image" Target="../media/image193.emf"/></Relationships>
</file>

<file path=ppt/drawings/_rels/vmlDrawing9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emf"/><Relationship Id="rId1" Type="http://schemas.openxmlformats.org/officeDocument/2006/relationships/image" Target="../media/image195.emf"/></Relationships>
</file>

<file path=ppt/drawings/_rels/vmlDrawing9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emf"/><Relationship Id="rId1" Type="http://schemas.openxmlformats.org/officeDocument/2006/relationships/image" Target="../media/image197.emf"/></Relationships>
</file>

<file path=ppt/drawings/_rels/vmlDrawing9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emf"/><Relationship Id="rId1" Type="http://schemas.openxmlformats.org/officeDocument/2006/relationships/image" Target="../media/image199.emf"/></Relationships>
</file>

<file path=ppt/drawings/_rels/vmlDrawing9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emf"/><Relationship Id="rId1" Type="http://schemas.openxmlformats.org/officeDocument/2006/relationships/image" Target="../media/image201.emf"/></Relationships>
</file>

<file path=ppt/drawings/_rels/vmlDrawing9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emf"/><Relationship Id="rId1" Type="http://schemas.openxmlformats.org/officeDocument/2006/relationships/image" Target="../media/image203.emf"/></Relationships>
</file>

<file path=ppt/drawings/_rels/vmlDrawing9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emf"/><Relationship Id="rId1" Type="http://schemas.openxmlformats.org/officeDocument/2006/relationships/image" Target="../media/image205.emf"/></Relationships>
</file>

<file path=ppt/drawings/_rels/vmlDrawing9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emf"/><Relationship Id="rId1" Type="http://schemas.openxmlformats.org/officeDocument/2006/relationships/image" Target="../media/image207.emf"/></Relationships>
</file>

<file path=ppt/drawings/_rels/vmlDrawing9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emf"/><Relationship Id="rId1" Type="http://schemas.openxmlformats.org/officeDocument/2006/relationships/image" Target="../media/image20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723FAAE-CED7-40C4-AC60-81BCE2B56580}" type="datetimeFigureOut">
              <a:rPr lang="en-US" altLang="en-US"/>
              <a:pPr/>
              <a:t>4/11/2016</a:t>
            </a:fld>
            <a:endParaRPr lang="en-US" alt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D622F1A-AF71-4047-B625-FB23CFBAC2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58151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05AB715-F1C2-4102-8916-24A1127D23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021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301B128-6C67-43DD-8F1B-81F6DFB1A07C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35624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7289025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587673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297209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322581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841582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198215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410787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923953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267303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053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7850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840866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209156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833553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449323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785253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75381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940103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866388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952ADAA-4701-4707-AAB4-D1317DDA9574}" type="slidenum">
              <a:rPr lang="en-US" altLang="en-US" sz="1200"/>
              <a:pPr/>
              <a:t>130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6410737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5986736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7060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689080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0635857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1619440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6963448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4414942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6252488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6661434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5153809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6327636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5651729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14183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3164392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3336171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3590750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7748993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4475835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3981800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31407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09870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3143860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5304045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61765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7696194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5807395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4458060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8864502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4659587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1909030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5918101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85504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16543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58700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06660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40000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04908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301B128-6C67-43DD-8F1B-81F6DFB1A07C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58965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71588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89236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15339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73739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178550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00284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FAF71BE-0E60-42B4-B4C3-159717E8BE6B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10991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05757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77479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47682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48427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393454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698018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588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21664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920906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052619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062601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346446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459714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75852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063889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256701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951779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27385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607860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44546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898960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621169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640431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52038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02914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437039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196391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122290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74739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163986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617460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906339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792870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547836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0433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56508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592781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564299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905905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086519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645508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05356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151913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441817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076080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651248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27816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889282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fld id="{042E6A18-5C77-46A1-8216-489275CF1999}" type="slidenum">
              <a:rPr lang="en-US" altLang="en-US" sz="1200" smtClean="0"/>
              <a:pPr/>
              <a:t>83</a:t>
            </a:fld>
            <a:endParaRPr lang="en-US" altLang="en-US" sz="1200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27055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88122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97479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534360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22883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12107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89592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798865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07587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0093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208207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427852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567135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09295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13231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8311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196095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62333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610771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242273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8459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3873546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67381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22605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174290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331235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44258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805935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843758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662899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519538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353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Murach's PHP and MySQL, C7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 pitchFamily="18" charset="0"/>
              </a:defRPr>
            </a:lvl1pPr>
          </a:lstStyle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DA93B73A-B6EE-43FF-B863-39A266DD6C0A}" type="slidenum">
              <a:rPr lang="en-US" altLang="en-US" sz="900">
                <a:latin typeface="Arial Narrow" pitchFamily="34" charset="0"/>
              </a:rPr>
              <a:pPr algn="r"/>
              <a:t>‹#›</a:t>
            </a:fld>
            <a:endParaRPr lang="en-US" alt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28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D1A000-2D89-45A0-B390-B2B7EFD1FD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45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762000" y="6248400"/>
            <a:ext cx="1981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Arial Narrow" pitchFamily="34" charset="0"/>
              </a:defRPr>
            </a:lvl1pPr>
          </a:lstStyle>
          <a:p>
            <a:r>
              <a:rPr lang="en-US" altLang="en-US"/>
              <a:t>Murach's PHP and MySQL, C7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2895600" y="6248400"/>
            <a:ext cx="3352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Arial Narrow" pitchFamily="34" charset="0"/>
              </a:defRPr>
            </a:lvl1pPr>
          </a:lstStyle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/>
            <a:endParaRPr lang="en-US" altLang="en-US" sz="1400">
              <a:latin typeface="Times New Roman" pitchFamily="18" charset="0"/>
            </a:endParaRPr>
          </a:p>
          <a:p>
            <a:r>
              <a:rPr lang="en-US" altLang="en-US"/>
              <a:t>Slide </a:t>
            </a:r>
            <a:fld id="{D1A42DD1-6735-4D08-984B-8A74514DC49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Microsoft_Word_97_-_2003_Document1.doc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7" Type="http://schemas.openxmlformats.org/officeDocument/2006/relationships/image" Target="../media/image18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7.vml"/><Relationship Id="rId6" Type="http://schemas.openxmlformats.org/officeDocument/2006/relationships/package" Target="../embeddings/Microsoft_Word_Document81.docx"/><Relationship Id="rId5" Type="http://schemas.openxmlformats.org/officeDocument/2006/relationships/image" Target="../media/image185.emf"/><Relationship Id="rId4" Type="http://schemas.openxmlformats.org/officeDocument/2006/relationships/oleObject" Target="../embeddings/Microsoft_Word_97_-_2003_Document91.doc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7" Type="http://schemas.openxmlformats.org/officeDocument/2006/relationships/image" Target="../media/image18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8.vml"/><Relationship Id="rId6" Type="http://schemas.openxmlformats.org/officeDocument/2006/relationships/package" Target="../embeddings/Microsoft_Word_Document82.docx"/><Relationship Id="rId5" Type="http://schemas.openxmlformats.org/officeDocument/2006/relationships/image" Target="../media/image187.emf"/><Relationship Id="rId4" Type="http://schemas.openxmlformats.org/officeDocument/2006/relationships/oleObject" Target="../embeddings/Microsoft_Word_97_-_2003_Document92.doc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7" Type="http://schemas.openxmlformats.org/officeDocument/2006/relationships/image" Target="../media/image19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9.vml"/><Relationship Id="rId6" Type="http://schemas.openxmlformats.org/officeDocument/2006/relationships/package" Target="../embeddings/Microsoft_Word_Document83.docx"/><Relationship Id="rId5" Type="http://schemas.openxmlformats.org/officeDocument/2006/relationships/image" Target="../media/image189.emf"/><Relationship Id="rId4" Type="http://schemas.openxmlformats.org/officeDocument/2006/relationships/oleObject" Target="../embeddings/Microsoft_Word_97_-_2003_Document93.doc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7" Type="http://schemas.openxmlformats.org/officeDocument/2006/relationships/image" Target="../media/image19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0.vml"/><Relationship Id="rId6" Type="http://schemas.openxmlformats.org/officeDocument/2006/relationships/package" Target="../embeddings/Microsoft_Word_Document84.docx"/><Relationship Id="rId5" Type="http://schemas.openxmlformats.org/officeDocument/2006/relationships/image" Target="../media/image191.emf"/><Relationship Id="rId4" Type="http://schemas.openxmlformats.org/officeDocument/2006/relationships/oleObject" Target="../embeddings/Microsoft_Word_97_-_2003_Document94.doc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7" Type="http://schemas.openxmlformats.org/officeDocument/2006/relationships/image" Target="../media/image19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1.vml"/><Relationship Id="rId6" Type="http://schemas.openxmlformats.org/officeDocument/2006/relationships/package" Target="../embeddings/Microsoft_Word_Document85.docx"/><Relationship Id="rId5" Type="http://schemas.openxmlformats.org/officeDocument/2006/relationships/image" Target="../media/image193.emf"/><Relationship Id="rId4" Type="http://schemas.openxmlformats.org/officeDocument/2006/relationships/oleObject" Target="../embeddings/Microsoft_Word_97_-_2003_Document95.doc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7" Type="http://schemas.openxmlformats.org/officeDocument/2006/relationships/image" Target="../media/image19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2.vml"/><Relationship Id="rId6" Type="http://schemas.openxmlformats.org/officeDocument/2006/relationships/package" Target="../embeddings/Microsoft_Word_Document86.docx"/><Relationship Id="rId5" Type="http://schemas.openxmlformats.org/officeDocument/2006/relationships/image" Target="../media/image195.emf"/><Relationship Id="rId4" Type="http://schemas.openxmlformats.org/officeDocument/2006/relationships/oleObject" Target="../embeddings/Microsoft_Word_97_-_2003_Document96.doc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7" Type="http://schemas.openxmlformats.org/officeDocument/2006/relationships/image" Target="../media/image19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3.vml"/><Relationship Id="rId6" Type="http://schemas.openxmlformats.org/officeDocument/2006/relationships/package" Target="../embeddings/Microsoft_Word_Document87.docx"/><Relationship Id="rId5" Type="http://schemas.openxmlformats.org/officeDocument/2006/relationships/image" Target="../media/image197.emf"/><Relationship Id="rId4" Type="http://schemas.openxmlformats.org/officeDocument/2006/relationships/oleObject" Target="../embeddings/Microsoft_Word_97_-_2003_Document97.doc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7" Type="http://schemas.openxmlformats.org/officeDocument/2006/relationships/image" Target="../media/image20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4.vml"/><Relationship Id="rId6" Type="http://schemas.openxmlformats.org/officeDocument/2006/relationships/package" Target="../embeddings/Microsoft_Word_Document88.docx"/><Relationship Id="rId5" Type="http://schemas.openxmlformats.org/officeDocument/2006/relationships/image" Target="../media/image199.emf"/><Relationship Id="rId4" Type="http://schemas.openxmlformats.org/officeDocument/2006/relationships/oleObject" Target="../embeddings/Microsoft_Word_97_-_2003_Document98.doc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7" Type="http://schemas.openxmlformats.org/officeDocument/2006/relationships/image" Target="../media/image20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5.vml"/><Relationship Id="rId6" Type="http://schemas.openxmlformats.org/officeDocument/2006/relationships/package" Target="../embeddings/Microsoft_Word_Document89.docx"/><Relationship Id="rId5" Type="http://schemas.openxmlformats.org/officeDocument/2006/relationships/image" Target="../media/image201.emf"/><Relationship Id="rId4" Type="http://schemas.openxmlformats.org/officeDocument/2006/relationships/oleObject" Target="../embeddings/Microsoft_Word_97_-_2003_Document99.doc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7" Type="http://schemas.openxmlformats.org/officeDocument/2006/relationships/image" Target="../media/image20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6.vml"/><Relationship Id="rId6" Type="http://schemas.openxmlformats.org/officeDocument/2006/relationships/package" Target="../embeddings/Microsoft_Word_Document90.docx"/><Relationship Id="rId5" Type="http://schemas.openxmlformats.org/officeDocument/2006/relationships/image" Target="../media/image203.emf"/><Relationship Id="rId4" Type="http://schemas.openxmlformats.org/officeDocument/2006/relationships/oleObject" Target="../embeddings/Microsoft_Word_97_-_2003_Document100.doc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7" Type="http://schemas.openxmlformats.org/officeDocument/2006/relationships/image" Target="../media/image20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7.vml"/><Relationship Id="rId6" Type="http://schemas.openxmlformats.org/officeDocument/2006/relationships/package" Target="../embeddings/Microsoft_Word_Document91.docx"/><Relationship Id="rId5" Type="http://schemas.openxmlformats.org/officeDocument/2006/relationships/image" Target="../media/image205.emf"/><Relationship Id="rId4" Type="http://schemas.openxmlformats.org/officeDocument/2006/relationships/oleObject" Target="../embeddings/Microsoft_Word_97_-_2003_Document101.doc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7" Type="http://schemas.openxmlformats.org/officeDocument/2006/relationships/image" Target="../media/image20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8.vml"/><Relationship Id="rId6" Type="http://schemas.openxmlformats.org/officeDocument/2006/relationships/package" Target="../embeddings/Microsoft_Word_Document92.docx"/><Relationship Id="rId5" Type="http://schemas.openxmlformats.org/officeDocument/2006/relationships/image" Target="../media/image207.emf"/><Relationship Id="rId4" Type="http://schemas.openxmlformats.org/officeDocument/2006/relationships/oleObject" Target="../embeddings/Microsoft_Word_97_-_2003_Document102.doc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7" Type="http://schemas.openxmlformats.org/officeDocument/2006/relationships/image" Target="../media/image21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9.vml"/><Relationship Id="rId6" Type="http://schemas.openxmlformats.org/officeDocument/2006/relationships/package" Target="../embeddings/Microsoft_Word_Document93.docx"/><Relationship Id="rId5" Type="http://schemas.openxmlformats.org/officeDocument/2006/relationships/image" Target="../media/image209.emf"/><Relationship Id="rId4" Type="http://schemas.openxmlformats.org/officeDocument/2006/relationships/oleObject" Target="../embeddings/Microsoft_Word_97_-_2003_Document103.doc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7" Type="http://schemas.openxmlformats.org/officeDocument/2006/relationships/image" Target="../media/image21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0.vml"/><Relationship Id="rId6" Type="http://schemas.openxmlformats.org/officeDocument/2006/relationships/package" Target="../embeddings/Microsoft_Word_Document94.docx"/><Relationship Id="rId5" Type="http://schemas.openxmlformats.org/officeDocument/2006/relationships/image" Target="../media/image211.emf"/><Relationship Id="rId4" Type="http://schemas.openxmlformats.org/officeDocument/2006/relationships/oleObject" Target="../embeddings/Microsoft_Word_97_-_2003_Document104.doc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7" Type="http://schemas.openxmlformats.org/officeDocument/2006/relationships/image" Target="../media/image21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1.vml"/><Relationship Id="rId6" Type="http://schemas.openxmlformats.org/officeDocument/2006/relationships/package" Target="../embeddings/Microsoft_Word_Document95.docx"/><Relationship Id="rId5" Type="http://schemas.openxmlformats.org/officeDocument/2006/relationships/image" Target="../media/image213.emf"/><Relationship Id="rId4" Type="http://schemas.openxmlformats.org/officeDocument/2006/relationships/oleObject" Target="../embeddings/Microsoft_Word_97_-_2003_Document105.doc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emf"/><Relationship Id="rId3" Type="http://schemas.openxmlformats.org/officeDocument/2006/relationships/notesSlide" Target="../notesSlides/notesSlide102.xml"/><Relationship Id="rId7" Type="http://schemas.openxmlformats.org/officeDocument/2006/relationships/oleObject" Target="../embeddings/Microsoft_Word_97_-_2003_Document107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215.emf"/><Relationship Id="rId5" Type="http://schemas.openxmlformats.org/officeDocument/2006/relationships/oleObject" Target="../embeddings/Microsoft_Word_97_-_2003_Document106.doc"/><Relationship Id="rId10" Type="http://schemas.openxmlformats.org/officeDocument/2006/relationships/image" Target="../media/image217.emf"/><Relationship Id="rId4" Type="http://schemas.openxmlformats.org/officeDocument/2006/relationships/hyperlink" Target="http://www.php.net/manual/en/ref.math.php" TargetMode="External"/><Relationship Id="rId9" Type="http://schemas.openxmlformats.org/officeDocument/2006/relationships/package" Target="../embeddings/Microsoft_Word_Document96.docx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7" Type="http://schemas.openxmlformats.org/officeDocument/2006/relationships/image" Target="../media/image21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3.vml"/><Relationship Id="rId6" Type="http://schemas.openxmlformats.org/officeDocument/2006/relationships/package" Target="../embeddings/Microsoft_Word_Document97.docx"/><Relationship Id="rId5" Type="http://schemas.openxmlformats.org/officeDocument/2006/relationships/image" Target="../media/image218.emf"/><Relationship Id="rId4" Type="http://schemas.openxmlformats.org/officeDocument/2006/relationships/oleObject" Target="../embeddings/Microsoft_Word_97_-_2003_Document108.doc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7" Type="http://schemas.openxmlformats.org/officeDocument/2006/relationships/image" Target="../media/image22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4.vml"/><Relationship Id="rId6" Type="http://schemas.openxmlformats.org/officeDocument/2006/relationships/package" Target="../embeddings/Microsoft_Word_Document98.docx"/><Relationship Id="rId5" Type="http://schemas.openxmlformats.org/officeDocument/2006/relationships/image" Target="../media/image220.emf"/><Relationship Id="rId4" Type="http://schemas.openxmlformats.org/officeDocument/2006/relationships/oleObject" Target="../embeddings/Microsoft_Word_97_-_2003_Document109.doc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7" Type="http://schemas.openxmlformats.org/officeDocument/2006/relationships/image" Target="../media/image22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5.vml"/><Relationship Id="rId6" Type="http://schemas.openxmlformats.org/officeDocument/2006/relationships/package" Target="../embeddings/Microsoft_Word_Document99.docx"/><Relationship Id="rId5" Type="http://schemas.openxmlformats.org/officeDocument/2006/relationships/image" Target="../media/image222.emf"/><Relationship Id="rId4" Type="http://schemas.openxmlformats.org/officeDocument/2006/relationships/oleObject" Target="../embeddings/Microsoft_Word_97_-_2003_Document110.doc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7" Type="http://schemas.openxmlformats.org/officeDocument/2006/relationships/image" Target="../media/image22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6.vml"/><Relationship Id="rId6" Type="http://schemas.openxmlformats.org/officeDocument/2006/relationships/package" Target="../embeddings/Microsoft_Word_Document100.docx"/><Relationship Id="rId5" Type="http://schemas.openxmlformats.org/officeDocument/2006/relationships/image" Target="../media/image224.emf"/><Relationship Id="rId4" Type="http://schemas.openxmlformats.org/officeDocument/2006/relationships/oleObject" Target="../embeddings/Microsoft_Word_97_-_2003_Document111.doc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7" Type="http://schemas.openxmlformats.org/officeDocument/2006/relationships/image" Target="../media/image22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7.vml"/><Relationship Id="rId6" Type="http://schemas.openxmlformats.org/officeDocument/2006/relationships/package" Target="../embeddings/Microsoft_Word_Document101.docx"/><Relationship Id="rId5" Type="http://schemas.openxmlformats.org/officeDocument/2006/relationships/image" Target="../media/image226.emf"/><Relationship Id="rId4" Type="http://schemas.openxmlformats.org/officeDocument/2006/relationships/oleObject" Target="../embeddings/Microsoft_Word_97_-_2003_Document112.doc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7" Type="http://schemas.openxmlformats.org/officeDocument/2006/relationships/image" Target="../media/image22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8.vml"/><Relationship Id="rId6" Type="http://schemas.openxmlformats.org/officeDocument/2006/relationships/package" Target="../embeddings/Microsoft_Word_Document102.docx"/><Relationship Id="rId5" Type="http://schemas.openxmlformats.org/officeDocument/2006/relationships/image" Target="../media/image228.emf"/><Relationship Id="rId4" Type="http://schemas.openxmlformats.org/officeDocument/2006/relationships/oleObject" Target="../embeddings/Microsoft_Word_97_-_2003_Document113.doc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7" Type="http://schemas.openxmlformats.org/officeDocument/2006/relationships/image" Target="../media/image23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9.vml"/><Relationship Id="rId6" Type="http://schemas.openxmlformats.org/officeDocument/2006/relationships/package" Target="../embeddings/Microsoft_Word_Document103.docx"/><Relationship Id="rId5" Type="http://schemas.openxmlformats.org/officeDocument/2006/relationships/image" Target="../media/image230.emf"/><Relationship Id="rId4" Type="http://schemas.openxmlformats.org/officeDocument/2006/relationships/oleObject" Target="../embeddings/Microsoft_Word_97_-_2003_Document114.doc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7" Type="http://schemas.openxmlformats.org/officeDocument/2006/relationships/image" Target="../media/image23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0.vml"/><Relationship Id="rId6" Type="http://schemas.openxmlformats.org/officeDocument/2006/relationships/package" Target="../embeddings/Microsoft_Word_Document104.docx"/><Relationship Id="rId5" Type="http://schemas.openxmlformats.org/officeDocument/2006/relationships/image" Target="../media/image232.emf"/><Relationship Id="rId4" Type="http://schemas.openxmlformats.org/officeDocument/2006/relationships/oleObject" Target="../embeddings/Microsoft_Word_97_-_2003_Document115.doc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7" Type="http://schemas.openxmlformats.org/officeDocument/2006/relationships/image" Target="../media/image23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1.vml"/><Relationship Id="rId6" Type="http://schemas.openxmlformats.org/officeDocument/2006/relationships/package" Target="../embeddings/Microsoft_Word_Document105.docx"/><Relationship Id="rId5" Type="http://schemas.openxmlformats.org/officeDocument/2006/relationships/image" Target="../media/image234.emf"/><Relationship Id="rId4" Type="http://schemas.openxmlformats.org/officeDocument/2006/relationships/oleObject" Target="../embeddings/Microsoft_Word_97_-_2003_Document116.doc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7" Type="http://schemas.openxmlformats.org/officeDocument/2006/relationships/image" Target="../media/image23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2.vml"/><Relationship Id="rId6" Type="http://schemas.openxmlformats.org/officeDocument/2006/relationships/package" Target="../embeddings/Microsoft_Word_Document106.docx"/><Relationship Id="rId5" Type="http://schemas.openxmlformats.org/officeDocument/2006/relationships/image" Target="../media/image236.emf"/><Relationship Id="rId4" Type="http://schemas.openxmlformats.org/officeDocument/2006/relationships/oleObject" Target="../embeddings/Microsoft_Word_97_-_2003_Document117.doc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7" Type="http://schemas.openxmlformats.org/officeDocument/2006/relationships/image" Target="../media/image23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3.vml"/><Relationship Id="rId6" Type="http://schemas.openxmlformats.org/officeDocument/2006/relationships/package" Target="../embeddings/Microsoft_Word_Document107.docx"/><Relationship Id="rId5" Type="http://schemas.openxmlformats.org/officeDocument/2006/relationships/image" Target="../media/image238.emf"/><Relationship Id="rId4" Type="http://schemas.openxmlformats.org/officeDocument/2006/relationships/oleObject" Target="../embeddings/Microsoft_Word_97_-_2003_Document118.doc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7" Type="http://schemas.openxmlformats.org/officeDocument/2006/relationships/image" Target="../media/image24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4.vml"/><Relationship Id="rId6" Type="http://schemas.openxmlformats.org/officeDocument/2006/relationships/package" Target="../embeddings/Microsoft_Word_Document108.docx"/><Relationship Id="rId5" Type="http://schemas.openxmlformats.org/officeDocument/2006/relationships/image" Target="../media/image240.emf"/><Relationship Id="rId4" Type="http://schemas.openxmlformats.org/officeDocument/2006/relationships/oleObject" Target="../embeddings/Microsoft_Word_97_-_2003_Document119.doc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7" Type="http://schemas.openxmlformats.org/officeDocument/2006/relationships/image" Target="../media/image24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5.vml"/><Relationship Id="rId6" Type="http://schemas.openxmlformats.org/officeDocument/2006/relationships/package" Target="../embeddings/Microsoft_Word_Document109.docx"/><Relationship Id="rId5" Type="http://schemas.openxmlformats.org/officeDocument/2006/relationships/image" Target="../media/image242.emf"/><Relationship Id="rId4" Type="http://schemas.openxmlformats.org/officeDocument/2006/relationships/oleObject" Target="../embeddings/Microsoft_Word_97_-_2003_Document120.doc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7" Type="http://schemas.openxmlformats.org/officeDocument/2006/relationships/image" Target="../media/image24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6.vml"/><Relationship Id="rId6" Type="http://schemas.openxmlformats.org/officeDocument/2006/relationships/package" Target="../embeddings/Microsoft_Word_Document110.docx"/><Relationship Id="rId5" Type="http://schemas.openxmlformats.org/officeDocument/2006/relationships/image" Target="../media/image244.emf"/><Relationship Id="rId4" Type="http://schemas.openxmlformats.org/officeDocument/2006/relationships/oleObject" Target="../embeddings/Microsoft_Word_97_-_2003_Document121.doc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7.vml"/><Relationship Id="rId5" Type="http://schemas.openxmlformats.org/officeDocument/2006/relationships/image" Target="../media/image246.emf"/><Relationship Id="rId4" Type="http://schemas.openxmlformats.org/officeDocument/2006/relationships/oleObject" Target="../embeddings/Microsoft_Word_97_-_2003_Document122.doc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7" Type="http://schemas.openxmlformats.org/officeDocument/2006/relationships/image" Target="../media/image24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8.vml"/><Relationship Id="rId6" Type="http://schemas.openxmlformats.org/officeDocument/2006/relationships/package" Target="../embeddings/Microsoft_Word_Document111.docx"/><Relationship Id="rId5" Type="http://schemas.openxmlformats.org/officeDocument/2006/relationships/image" Target="../media/image247.emf"/><Relationship Id="rId4" Type="http://schemas.openxmlformats.org/officeDocument/2006/relationships/oleObject" Target="../embeddings/Microsoft_Word_97_-_2003_Document123.doc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7" Type="http://schemas.openxmlformats.org/officeDocument/2006/relationships/image" Target="../media/image25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9.vml"/><Relationship Id="rId6" Type="http://schemas.openxmlformats.org/officeDocument/2006/relationships/package" Target="../embeddings/Microsoft_Word_Document112.docx"/><Relationship Id="rId5" Type="http://schemas.openxmlformats.org/officeDocument/2006/relationships/image" Target="../media/image249.emf"/><Relationship Id="rId4" Type="http://schemas.openxmlformats.org/officeDocument/2006/relationships/oleObject" Target="../embeddings/Microsoft_Word_97_-_2003_Document124.doc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7" Type="http://schemas.openxmlformats.org/officeDocument/2006/relationships/image" Target="../media/image25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0.vml"/><Relationship Id="rId6" Type="http://schemas.openxmlformats.org/officeDocument/2006/relationships/package" Target="../embeddings/Microsoft_Word_Document113.docx"/><Relationship Id="rId5" Type="http://schemas.openxmlformats.org/officeDocument/2006/relationships/image" Target="../media/image251.emf"/><Relationship Id="rId4" Type="http://schemas.openxmlformats.org/officeDocument/2006/relationships/oleObject" Target="../embeddings/Microsoft_Word_97_-_2003_Document125.doc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7" Type="http://schemas.openxmlformats.org/officeDocument/2006/relationships/image" Target="../media/image25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1.vml"/><Relationship Id="rId6" Type="http://schemas.openxmlformats.org/officeDocument/2006/relationships/package" Target="../embeddings/Microsoft_Word_Document114.docx"/><Relationship Id="rId5" Type="http://schemas.openxmlformats.org/officeDocument/2006/relationships/image" Target="../media/image253.emf"/><Relationship Id="rId4" Type="http://schemas.openxmlformats.org/officeDocument/2006/relationships/oleObject" Target="../embeddings/Microsoft_Word_97_-_2003_Document126.doc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7" Type="http://schemas.openxmlformats.org/officeDocument/2006/relationships/image" Target="../media/image25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2.vml"/><Relationship Id="rId6" Type="http://schemas.openxmlformats.org/officeDocument/2006/relationships/package" Target="../embeddings/Microsoft_Word_Document115.docx"/><Relationship Id="rId5" Type="http://schemas.openxmlformats.org/officeDocument/2006/relationships/image" Target="../media/image255.emf"/><Relationship Id="rId4" Type="http://schemas.openxmlformats.org/officeDocument/2006/relationships/oleObject" Target="../embeddings/Microsoft_Word_97_-_2003_Document127.doc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7" Type="http://schemas.openxmlformats.org/officeDocument/2006/relationships/image" Target="../media/image25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3.vml"/><Relationship Id="rId6" Type="http://schemas.openxmlformats.org/officeDocument/2006/relationships/package" Target="../embeddings/Microsoft_Word_Document116.docx"/><Relationship Id="rId5" Type="http://schemas.openxmlformats.org/officeDocument/2006/relationships/image" Target="../media/image257.emf"/><Relationship Id="rId4" Type="http://schemas.openxmlformats.org/officeDocument/2006/relationships/oleObject" Target="../embeddings/Microsoft_Word_97_-_2003_Document128.doc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7" Type="http://schemas.openxmlformats.org/officeDocument/2006/relationships/image" Target="../media/image26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4.vml"/><Relationship Id="rId6" Type="http://schemas.openxmlformats.org/officeDocument/2006/relationships/package" Target="../embeddings/Microsoft_Word_Document117.docx"/><Relationship Id="rId5" Type="http://schemas.openxmlformats.org/officeDocument/2006/relationships/image" Target="../media/image259.emf"/><Relationship Id="rId4" Type="http://schemas.openxmlformats.org/officeDocument/2006/relationships/oleObject" Target="../embeddings/Microsoft_Word_97_-_2003_Document129.doc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7" Type="http://schemas.openxmlformats.org/officeDocument/2006/relationships/image" Target="../media/image26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5.vml"/><Relationship Id="rId6" Type="http://schemas.openxmlformats.org/officeDocument/2006/relationships/package" Target="../embeddings/Microsoft_Word_Document118.docx"/><Relationship Id="rId5" Type="http://schemas.openxmlformats.org/officeDocument/2006/relationships/image" Target="../media/image261.emf"/><Relationship Id="rId4" Type="http://schemas.openxmlformats.org/officeDocument/2006/relationships/oleObject" Target="../embeddings/Microsoft_Word_97_-_2003_Document130.doc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7" Type="http://schemas.openxmlformats.org/officeDocument/2006/relationships/image" Target="../media/image26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6.vml"/><Relationship Id="rId6" Type="http://schemas.openxmlformats.org/officeDocument/2006/relationships/package" Target="../embeddings/Microsoft_Word_Document119.docx"/><Relationship Id="rId5" Type="http://schemas.openxmlformats.org/officeDocument/2006/relationships/image" Target="../media/image263.emf"/><Relationship Id="rId4" Type="http://schemas.openxmlformats.org/officeDocument/2006/relationships/oleObject" Target="../embeddings/Microsoft_Word_97_-_2003_Document131.doc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7" Type="http://schemas.openxmlformats.org/officeDocument/2006/relationships/image" Target="../media/image26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7.vml"/><Relationship Id="rId6" Type="http://schemas.openxmlformats.org/officeDocument/2006/relationships/package" Target="../embeddings/Microsoft_Word_Document120.docx"/><Relationship Id="rId5" Type="http://schemas.openxmlformats.org/officeDocument/2006/relationships/image" Target="../media/image265.emf"/><Relationship Id="rId4" Type="http://schemas.openxmlformats.org/officeDocument/2006/relationships/oleObject" Target="../embeddings/Microsoft_Word_97_-_2003_Document132.doc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7" Type="http://schemas.openxmlformats.org/officeDocument/2006/relationships/image" Target="../media/image26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8.vml"/><Relationship Id="rId6" Type="http://schemas.openxmlformats.org/officeDocument/2006/relationships/package" Target="../embeddings/Microsoft_Word_Document121.docx"/><Relationship Id="rId5" Type="http://schemas.openxmlformats.org/officeDocument/2006/relationships/image" Target="../media/image267.emf"/><Relationship Id="rId4" Type="http://schemas.openxmlformats.org/officeDocument/2006/relationships/oleObject" Target="../embeddings/Microsoft_Word_97_-_2003_Document133.doc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7" Type="http://schemas.openxmlformats.org/officeDocument/2006/relationships/image" Target="../media/image27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9.vml"/><Relationship Id="rId6" Type="http://schemas.openxmlformats.org/officeDocument/2006/relationships/package" Target="../embeddings/Microsoft_Word_Document122.docx"/><Relationship Id="rId5" Type="http://schemas.openxmlformats.org/officeDocument/2006/relationships/image" Target="../media/image269.emf"/><Relationship Id="rId4" Type="http://schemas.openxmlformats.org/officeDocument/2006/relationships/oleObject" Target="../embeddings/Microsoft_Word_97_-_2003_Document134.doc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7" Type="http://schemas.openxmlformats.org/officeDocument/2006/relationships/image" Target="../media/image27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0.vml"/><Relationship Id="rId6" Type="http://schemas.openxmlformats.org/officeDocument/2006/relationships/package" Target="../embeddings/Microsoft_Word_Document123.docx"/><Relationship Id="rId5" Type="http://schemas.openxmlformats.org/officeDocument/2006/relationships/image" Target="../media/image271.emf"/><Relationship Id="rId4" Type="http://schemas.openxmlformats.org/officeDocument/2006/relationships/oleObject" Target="../embeddings/Microsoft_Word_97_-_2003_Document135.doc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7" Type="http://schemas.openxmlformats.org/officeDocument/2006/relationships/image" Target="../media/image27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1.vml"/><Relationship Id="rId6" Type="http://schemas.openxmlformats.org/officeDocument/2006/relationships/package" Target="../embeddings/Microsoft_Word_Document124.docx"/><Relationship Id="rId5" Type="http://schemas.openxmlformats.org/officeDocument/2006/relationships/image" Target="../media/image273.emf"/><Relationship Id="rId4" Type="http://schemas.openxmlformats.org/officeDocument/2006/relationships/oleObject" Target="../embeddings/Microsoft_Word_97_-_2003_Document136.doc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7" Type="http://schemas.openxmlformats.org/officeDocument/2006/relationships/image" Target="../media/image27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2.vml"/><Relationship Id="rId6" Type="http://schemas.openxmlformats.org/officeDocument/2006/relationships/package" Target="../embeddings/Microsoft_Word_Document125.docx"/><Relationship Id="rId5" Type="http://schemas.openxmlformats.org/officeDocument/2006/relationships/image" Target="../media/image275.emf"/><Relationship Id="rId4" Type="http://schemas.openxmlformats.org/officeDocument/2006/relationships/oleObject" Target="../embeddings/Microsoft_Word_97_-_2003_Document137.doc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7" Type="http://schemas.openxmlformats.org/officeDocument/2006/relationships/image" Target="../media/image27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3.vml"/><Relationship Id="rId6" Type="http://schemas.openxmlformats.org/officeDocument/2006/relationships/package" Target="../embeddings/Microsoft_Word_Document126.docx"/><Relationship Id="rId5" Type="http://schemas.openxmlformats.org/officeDocument/2006/relationships/image" Target="../media/image277.emf"/><Relationship Id="rId4" Type="http://schemas.openxmlformats.org/officeDocument/2006/relationships/oleObject" Target="../embeddings/Microsoft_Word_97_-_2003_Document138.doc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7" Type="http://schemas.openxmlformats.org/officeDocument/2006/relationships/image" Target="../media/image28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4.vml"/><Relationship Id="rId6" Type="http://schemas.openxmlformats.org/officeDocument/2006/relationships/package" Target="../embeddings/Microsoft_Word_Document127.docx"/><Relationship Id="rId5" Type="http://schemas.openxmlformats.org/officeDocument/2006/relationships/image" Target="../media/image279.emf"/><Relationship Id="rId4" Type="http://schemas.openxmlformats.org/officeDocument/2006/relationships/oleObject" Target="../embeddings/Microsoft_Word_97_-_2003_Document139.doc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7" Type="http://schemas.openxmlformats.org/officeDocument/2006/relationships/image" Target="../media/image28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5.vml"/><Relationship Id="rId6" Type="http://schemas.openxmlformats.org/officeDocument/2006/relationships/package" Target="../embeddings/Microsoft_Word_Document128.docx"/><Relationship Id="rId5" Type="http://schemas.openxmlformats.org/officeDocument/2006/relationships/image" Target="../media/image281.emf"/><Relationship Id="rId4" Type="http://schemas.openxmlformats.org/officeDocument/2006/relationships/oleObject" Target="../embeddings/Microsoft_Word_97_-_2003_Document140.doc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7" Type="http://schemas.openxmlformats.org/officeDocument/2006/relationships/image" Target="../media/image28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6.vml"/><Relationship Id="rId6" Type="http://schemas.openxmlformats.org/officeDocument/2006/relationships/package" Target="../embeddings/Microsoft_Word_Document129.docx"/><Relationship Id="rId5" Type="http://schemas.openxmlformats.org/officeDocument/2006/relationships/image" Target="../media/image283.emf"/><Relationship Id="rId4" Type="http://schemas.openxmlformats.org/officeDocument/2006/relationships/oleObject" Target="../embeddings/Microsoft_Word_97_-_2003_Document141.doc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Microsoft_Word_97_-_2003_Document2.doc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7" Type="http://schemas.openxmlformats.org/officeDocument/2006/relationships/image" Target="../media/image28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7.vml"/><Relationship Id="rId6" Type="http://schemas.openxmlformats.org/officeDocument/2006/relationships/package" Target="../embeddings/Microsoft_Word_Document130.docx"/><Relationship Id="rId5" Type="http://schemas.openxmlformats.org/officeDocument/2006/relationships/image" Target="../media/image285.emf"/><Relationship Id="rId4" Type="http://schemas.openxmlformats.org/officeDocument/2006/relationships/oleObject" Target="../embeddings/Microsoft_Word_97_-_2003_Document142.doc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7" Type="http://schemas.openxmlformats.org/officeDocument/2006/relationships/image" Target="../media/image28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8.vml"/><Relationship Id="rId6" Type="http://schemas.openxmlformats.org/officeDocument/2006/relationships/package" Target="../embeddings/Microsoft_Word_Document131.docx"/><Relationship Id="rId5" Type="http://schemas.openxmlformats.org/officeDocument/2006/relationships/image" Target="../media/image287.emf"/><Relationship Id="rId4" Type="http://schemas.openxmlformats.org/officeDocument/2006/relationships/oleObject" Target="../embeddings/Microsoft_Word_97_-_2003_Document143.doc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7" Type="http://schemas.openxmlformats.org/officeDocument/2006/relationships/image" Target="../media/image29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9.vml"/><Relationship Id="rId6" Type="http://schemas.openxmlformats.org/officeDocument/2006/relationships/package" Target="../embeddings/Microsoft_Word_Document132.docx"/><Relationship Id="rId5" Type="http://schemas.openxmlformats.org/officeDocument/2006/relationships/image" Target="../media/image289.emf"/><Relationship Id="rId4" Type="http://schemas.openxmlformats.org/officeDocument/2006/relationships/oleObject" Target="../embeddings/Microsoft_Word_97_-_2003_Document144.doc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7" Type="http://schemas.openxmlformats.org/officeDocument/2006/relationships/image" Target="../media/image29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0.vml"/><Relationship Id="rId6" Type="http://schemas.openxmlformats.org/officeDocument/2006/relationships/package" Target="../embeddings/Microsoft_Word_Document133.docx"/><Relationship Id="rId5" Type="http://schemas.openxmlformats.org/officeDocument/2006/relationships/image" Target="../media/image291.emf"/><Relationship Id="rId4" Type="http://schemas.openxmlformats.org/officeDocument/2006/relationships/oleObject" Target="../embeddings/Microsoft_Word_97_-_2003_Document145.doc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7" Type="http://schemas.openxmlformats.org/officeDocument/2006/relationships/image" Target="../media/image29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1.vml"/><Relationship Id="rId6" Type="http://schemas.openxmlformats.org/officeDocument/2006/relationships/package" Target="../embeddings/Microsoft_Word_Document134.docx"/><Relationship Id="rId5" Type="http://schemas.openxmlformats.org/officeDocument/2006/relationships/image" Target="../media/image293.emf"/><Relationship Id="rId4" Type="http://schemas.openxmlformats.org/officeDocument/2006/relationships/oleObject" Target="../embeddings/Microsoft_Word_97_-_2003_Document146.doc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2.xml"/><Relationship Id="rId7" Type="http://schemas.openxmlformats.org/officeDocument/2006/relationships/image" Target="../media/image29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2.vml"/><Relationship Id="rId6" Type="http://schemas.openxmlformats.org/officeDocument/2006/relationships/package" Target="../embeddings/Microsoft_Word_Document135.docx"/><Relationship Id="rId5" Type="http://schemas.openxmlformats.org/officeDocument/2006/relationships/image" Target="../media/image295.emf"/><Relationship Id="rId4" Type="http://schemas.openxmlformats.org/officeDocument/2006/relationships/oleObject" Target="../embeddings/Microsoft_Word_97_-_2003_Document147.doc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/><Relationship Id="rId7" Type="http://schemas.openxmlformats.org/officeDocument/2006/relationships/image" Target="../media/image29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3.vml"/><Relationship Id="rId6" Type="http://schemas.openxmlformats.org/officeDocument/2006/relationships/package" Target="../embeddings/Microsoft_Word_Document136.docx"/><Relationship Id="rId5" Type="http://schemas.openxmlformats.org/officeDocument/2006/relationships/image" Target="../media/image297.emf"/><Relationship Id="rId4" Type="http://schemas.openxmlformats.org/officeDocument/2006/relationships/oleObject" Target="../embeddings/Microsoft_Word_97_-_2003_Document148.doc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4.xml"/><Relationship Id="rId7" Type="http://schemas.openxmlformats.org/officeDocument/2006/relationships/image" Target="../media/image30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4.vml"/><Relationship Id="rId6" Type="http://schemas.openxmlformats.org/officeDocument/2006/relationships/package" Target="../embeddings/Microsoft_Word_Document137.docx"/><Relationship Id="rId5" Type="http://schemas.openxmlformats.org/officeDocument/2006/relationships/image" Target="../media/image299.emf"/><Relationship Id="rId4" Type="http://schemas.openxmlformats.org/officeDocument/2006/relationships/oleObject" Target="../embeddings/Microsoft_Word_97_-_2003_Document149.doc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5.xml"/><Relationship Id="rId7" Type="http://schemas.openxmlformats.org/officeDocument/2006/relationships/image" Target="../media/image30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5.vml"/><Relationship Id="rId6" Type="http://schemas.openxmlformats.org/officeDocument/2006/relationships/package" Target="../embeddings/Microsoft_Word_Document138.docx"/><Relationship Id="rId5" Type="http://schemas.openxmlformats.org/officeDocument/2006/relationships/image" Target="../media/image301.emf"/><Relationship Id="rId4" Type="http://schemas.openxmlformats.org/officeDocument/2006/relationships/oleObject" Target="../embeddings/Microsoft_Word_97_-_2003_Document150.doc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6.xml"/><Relationship Id="rId7" Type="http://schemas.openxmlformats.org/officeDocument/2006/relationships/image" Target="../media/image30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6.vml"/><Relationship Id="rId6" Type="http://schemas.openxmlformats.org/officeDocument/2006/relationships/package" Target="../embeddings/Microsoft_Word_Document139.docx"/><Relationship Id="rId5" Type="http://schemas.openxmlformats.org/officeDocument/2006/relationships/image" Target="../media/image303.emf"/><Relationship Id="rId4" Type="http://schemas.openxmlformats.org/officeDocument/2006/relationships/oleObject" Target="../embeddings/Microsoft_Word_97_-_2003_Document151.doc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Word_Document1.docx"/><Relationship Id="rId5" Type="http://schemas.openxmlformats.org/officeDocument/2006/relationships/image" Target="../media/image3.emf"/><Relationship Id="rId4" Type="http://schemas.openxmlformats.org/officeDocument/2006/relationships/oleObject" Target="../embeddings/Microsoft_Word_97_-_2003_Document3.doc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Word_Document2.docx"/><Relationship Id="rId5" Type="http://schemas.openxmlformats.org/officeDocument/2006/relationships/image" Target="../media/image5.emf"/><Relationship Id="rId4" Type="http://schemas.openxmlformats.org/officeDocument/2006/relationships/oleObject" Target="../embeddings/Microsoft_Word_97_-_2003_Document4.doc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notesSlide" Target="../notesSlides/notesSlide5.xml"/><Relationship Id="rId7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.png"/><Relationship Id="rId5" Type="http://schemas.openxmlformats.org/officeDocument/2006/relationships/image" Target="../media/image7.emf"/><Relationship Id="rId4" Type="http://schemas.openxmlformats.org/officeDocument/2006/relationships/oleObject" Target="../embeddings/Microsoft_Word_97_-_2003_Document5.doc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Word_Document4.docx"/><Relationship Id="rId5" Type="http://schemas.openxmlformats.org/officeDocument/2006/relationships/image" Target="../media/image10.emf"/><Relationship Id="rId4" Type="http://schemas.openxmlformats.org/officeDocument/2006/relationships/oleObject" Target="../embeddings/Microsoft_Word_97_-_2003_Document6.doc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notesSlide" Target="../notesSlides/notesSlide7.xml"/><Relationship Id="rId7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4.png"/><Relationship Id="rId5" Type="http://schemas.openxmlformats.org/officeDocument/2006/relationships/image" Target="../media/image12.emf"/><Relationship Id="rId4" Type="http://schemas.openxmlformats.org/officeDocument/2006/relationships/oleObject" Target="../embeddings/Microsoft_Word_97_-_2003_Document7.doc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package" Target="../embeddings/Microsoft_Word_Document6.docx"/><Relationship Id="rId5" Type="http://schemas.openxmlformats.org/officeDocument/2006/relationships/image" Target="../media/image15.emf"/><Relationship Id="rId4" Type="http://schemas.openxmlformats.org/officeDocument/2006/relationships/oleObject" Target="../embeddings/Microsoft_Word_97_-_2003_Document8.doc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Microsoft_Word_97_-_2003_Document10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0.png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oleObject" Target="../embeddings/Microsoft_Word_97_-_2003_Document9.doc"/><Relationship Id="rId9" Type="http://schemas.openxmlformats.org/officeDocument/2006/relationships/package" Target="../embeddings/Microsoft_Word_Document7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oleObject" Target="../embeddings/Microsoft_Word_97_-_2003_Document11.doc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package" Target="../embeddings/Microsoft_Word_Document8.docx"/><Relationship Id="rId5" Type="http://schemas.openxmlformats.org/officeDocument/2006/relationships/image" Target="../media/image23.emf"/><Relationship Id="rId4" Type="http://schemas.openxmlformats.org/officeDocument/2006/relationships/oleObject" Target="../embeddings/Microsoft_Word_97_-_2003_Document12.doc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notesSlide" Target="../notesSlides/notesSlide12.xml"/><Relationship Id="rId7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7.png"/><Relationship Id="rId5" Type="http://schemas.openxmlformats.org/officeDocument/2006/relationships/image" Target="../media/image25.emf"/><Relationship Id="rId4" Type="http://schemas.openxmlformats.org/officeDocument/2006/relationships/oleObject" Target="../embeddings/Microsoft_Word_97_-_2003_Document13.doc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Microsoft_Word_97_-_2003_Document15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1.png"/><Relationship Id="rId5" Type="http://schemas.openxmlformats.org/officeDocument/2006/relationships/image" Target="../media/image28.emf"/><Relationship Id="rId10" Type="http://schemas.openxmlformats.org/officeDocument/2006/relationships/image" Target="../media/image30.emf"/><Relationship Id="rId4" Type="http://schemas.openxmlformats.org/officeDocument/2006/relationships/oleObject" Target="../embeddings/Microsoft_Word_97_-_2003_Document14.doc"/><Relationship Id="rId9" Type="http://schemas.openxmlformats.org/officeDocument/2006/relationships/package" Target="../embeddings/Microsoft_Word_Document10.docx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notesSlide" Target="../notesSlides/notesSlide14.xml"/><Relationship Id="rId7" Type="http://schemas.openxmlformats.org/officeDocument/2006/relationships/package" Target="../embeddings/Microsoft_Word_Document11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4.png"/><Relationship Id="rId5" Type="http://schemas.openxmlformats.org/officeDocument/2006/relationships/image" Target="../media/image32.emf"/><Relationship Id="rId4" Type="http://schemas.openxmlformats.org/officeDocument/2006/relationships/oleObject" Target="../embeddings/Microsoft_Word_97_-_2003_Document16.doc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notesSlide" Target="../notesSlides/notesSlide15.xml"/><Relationship Id="rId7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7.png"/><Relationship Id="rId5" Type="http://schemas.openxmlformats.org/officeDocument/2006/relationships/image" Target="../media/image35.emf"/><Relationship Id="rId4" Type="http://schemas.openxmlformats.org/officeDocument/2006/relationships/oleObject" Target="../embeddings/Microsoft_Word_97_-_2003_Document17.doc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package" Target="../embeddings/Microsoft_Word_Document13.docx"/><Relationship Id="rId5" Type="http://schemas.openxmlformats.org/officeDocument/2006/relationships/image" Target="../media/image38.emf"/><Relationship Id="rId4" Type="http://schemas.openxmlformats.org/officeDocument/2006/relationships/oleObject" Target="../embeddings/Microsoft_Word_97_-_2003_Document18.doc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notesSlide" Target="../notesSlides/notesSlide17.xml"/><Relationship Id="rId7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2.png"/><Relationship Id="rId5" Type="http://schemas.openxmlformats.org/officeDocument/2006/relationships/image" Target="../media/image40.emf"/><Relationship Id="rId4" Type="http://schemas.openxmlformats.org/officeDocument/2006/relationships/oleObject" Target="../embeddings/Microsoft_Word_97_-_2003_Document19.doc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package" Target="../embeddings/Microsoft_Word_Document15.docx"/><Relationship Id="rId5" Type="http://schemas.openxmlformats.org/officeDocument/2006/relationships/image" Target="../media/image43.emf"/><Relationship Id="rId4" Type="http://schemas.openxmlformats.org/officeDocument/2006/relationships/oleObject" Target="../embeddings/Microsoft_Word_97_-_2003_Document20.doc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package" Target="../embeddings/Microsoft_Word_Document16.docx"/><Relationship Id="rId5" Type="http://schemas.openxmlformats.org/officeDocument/2006/relationships/image" Target="../media/image45.emf"/><Relationship Id="rId4" Type="http://schemas.openxmlformats.org/officeDocument/2006/relationships/oleObject" Target="../embeddings/Microsoft_Word_97_-_2003_Document21.doc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notesSlide" Target="../notesSlides/notesSlide20.xml"/><Relationship Id="rId7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9.png"/><Relationship Id="rId5" Type="http://schemas.openxmlformats.org/officeDocument/2006/relationships/image" Target="../media/image47.emf"/><Relationship Id="rId4" Type="http://schemas.openxmlformats.org/officeDocument/2006/relationships/oleObject" Target="../embeddings/Microsoft_Word_97_-_2003_Document22.doc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notesSlide" Target="../notesSlides/notesSlide21.xml"/><Relationship Id="rId7" Type="http://schemas.openxmlformats.org/officeDocument/2006/relationships/package" Target="../embeddings/Microsoft_Word_Document18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2.png"/><Relationship Id="rId5" Type="http://schemas.openxmlformats.org/officeDocument/2006/relationships/image" Target="../media/image50.emf"/><Relationship Id="rId4" Type="http://schemas.openxmlformats.org/officeDocument/2006/relationships/oleObject" Target="../embeddings/Microsoft_Word_97_-_2003_Document23.doc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package" Target="../embeddings/Microsoft_Word_Document19.docx"/><Relationship Id="rId5" Type="http://schemas.openxmlformats.org/officeDocument/2006/relationships/image" Target="../media/image53.emf"/><Relationship Id="rId4" Type="http://schemas.openxmlformats.org/officeDocument/2006/relationships/oleObject" Target="../embeddings/Microsoft_Word_97_-_2003_Document24.doc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Microsoft_Word_97_-_2003_Document26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7.png"/><Relationship Id="rId5" Type="http://schemas.openxmlformats.org/officeDocument/2006/relationships/image" Target="../media/image55.emf"/><Relationship Id="rId4" Type="http://schemas.openxmlformats.org/officeDocument/2006/relationships/oleObject" Target="../embeddings/Microsoft_Word_97_-_2003_Document25.doc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package" Target="../embeddings/Microsoft_Word_Document20.docx"/><Relationship Id="rId5" Type="http://schemas.openxmlformats.org/officeDocument/2006/relationships/image" Target="../media/image59.emf"/><Relationship Id="rId4" Type="http://schemas.openxmlformats.org/officeDocument/2006/relationships/oleObject" Target="../embeddings/Microsoft_Word_97_-_2003_Document27.doc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package" Target="../embeddings/Microsoft_Word_Document21.docx"/><Relationship Id="rId5" Type="http://schemas.openxmlformats.org/officeDocument/2006/relationships/image" Target="../media/image61.emf"/><Relationship Id="rId4" Type="http://schemas.openxmlformats.org/officeDocument/2006/relationships/oleObject" Target="../embeddings/Microsoft_Word_97_-_2003_Document28.doc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63.emf"/><Relationship Id="rId4" Type="http://schemas.openxmlformats.org/officeDocument/2006/relationships/oleObject" Target="../embeddings/Microsoft_Word_97_-_2003_Document29.doc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0.xml"/><Relationship Id="rId4" Type="http://schemas.openxmlformats.org/officeDocument/2006/relationships/slide" Target="slide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6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package" Target="../embeddings/Microsoft_Word_Document22.docx"/><Relationship Id="rId5" Type="http://schemas.openxmlformats.org/officeDocument/2006/relationships/image" Target="../media/image64.emf"/><Relationship Id="rId4" Type="http://schemas.openxmlformats.org/officeDocument/2006/relationships/oleObject" Target="../embeddings/Microsoft_Word_97_-_2003_Document30.doc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6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package" Target="../embeddings/Microsoft_Word_Document23.docx"/><Relationship Id="rId5" Type="http://schemas.openxmlformats.org/officeDocument/2006/relationships/image" Target="../media/image66.emf"/><Relationship Id="rId4" Type="http://schemas.openxmlformats.org/officeDocument/2006/relationships/oleObject" Target="../embeddings/Microsoft_Word_97_-_2003_Document31.doc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6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6" Type="http://schemas.openxmlformats.org/officeDocument/2006/relationships/package" Target="../embeddings/Microsoft_Word_Document24.docx"/><Relationship Id="rId5" Type="http://schemas.openxmlformats.org/officeDocument/2006/relationships/image" Target="../media/image68.emf"/><Relationship Id="rId4" Type="http://schemas.openxmlformats.org/officeDocument/2006/relationships/oleObject" Target="../embeddings/Microsoft_Word_97_-_2003_Document32.doc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7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package" Target="../embeddings/Microsoft_Word_Document25.docx"/><Relationship Id="rId5" Type="http://schemas.openxmlformats.org/officeDocument/2006/relationships/image" Target="../media/image70.emf"/><Relationship Id="rId4" Type="http://schemas.openxmlformats.org/officeDocument/2006/relationships/oleObject" Target="../embeddings/Microsoft_Word_97_-_2003_Document33.doc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package" Target="../embeddings/Microsoft_Word_Document26.docx"/><Relationship Id="rId5" Type="http://schemas.openxmlformats.org/officeDocument/2006/relationships/image" Target="../media/image72.emf"/><Relationship Id="rId4" Type="http://schemas.openxmlformats.org/officeDocument/2006/relationships/oleObject" Target="../embeddings/Microsoft_Word_97_-_2003_Document34.doc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7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package" Target="../embeddings/Microsoft_Word_Document27.docx"/><Relationship Id="rId5" Type="http://schemas.openxmlformats.org/officeDocument/2006/relationships/image" Target="../media/image74.emf"/><Relationship Id="rId4" Type="http://schemas.openxmlformats.org/officeDocument/2006/relationships/oleObject" Target="../embeddings/Microsoft_Word_97_-_2003_Document35.doc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7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6" Type="http://schemas.openxmlformats.org/officeDocument/2006/relationships/package" Target="../embeddings/Microsoft_Word_Document28.docx"/><Relationship Id="rId5" Type="http://schemas.openxmlformats.org/officeDocument/2006/relationships/image" Target="../media/image76.emf"/><Relationship Id="rId4" Type="http://schemas.openxmlformats.org/officeDocument/2006/relationships/oleObject" Target="../embeddings/Microsoft_Word_97_-_2003_Document36.doc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package" Target="../embeddings/Microsoft_Word_Document29.docx"/><Relationship Id="rId5" Type="http://schemas.openxmlformats.org/officeDocument/2006/relationships/image" Target="../media/image78.emf"/><Relationship Id="rId4" Type="http://schemas.openxmlformats.org/officeDocument/2006/relationships/oleObject" Target="../embeddings/Microsoft_Word_97_-_2003_Document37.doc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8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6" Type="http://schemas.openxmlformats.org/officeDocument/2006/relationships/package" Target="../embeddings/Microsoft_Word_Document30.docx"/><Relationship Id="rId5" Type="http://schemas.openxmlformats.org/officeDocument/2006/relationships/image" Target="../media/image80.emf"/><Relationship Id="rId4" Type="http://schemas.openxmlformats.org/officeDocument/2006/relationships/oleObject" Target="../embeddings/Microsoft_Word_97_-_2003_Document38.doc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8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Relationship Id="rId6" Type="http://schemas.openxmlformats.org/officeDocument/2006/relationships/package" Target="../embeddings/Microsoft_Word_Document31.docx"/><Relationship Id="rId5" Type="http://schemas.openxmlformats.org/officeDocument/2006/relationships/image" Target="../media/image82.emf"/><Relationship Id="rId4" Type="http://schemas.openxmlformats.org/officeDocument/2006/relationships/oleObject" Target="../embeddings/Microsoft_Word_97_-_2003_Document39.doc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8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7.vml"/><Relationship Id="rId6" Type="http://schemas.openxmlformats.org/officeDocument/2006/relationships/package" Target="../embeddings/Microsoft_Word_Document32.docx"/><Relationship Id="rId5" Type="http://schemas.openxmlformats.org/officeDocument/2006/relationships/image" Target="../media/image84.emf"/><Relationship Id="rId4" Type="http://schemas.openxmlformats.org/officeDocument/2006/relationships/oleObject" Target="../embeddings/Microsoft_Word_97_-_2003_Document40.doc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8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8.vml"/><Relationship Id="rId6" Type="http://schemas.openxmlformats.org/officeDocument/2006/relationships/package" Target="../embeddings/Microsoft_Word_Document33.docx"/><Relationship Id="rId5" Type="http://schemas.openxmlformats.org/officeDocument/2006/relationships/image" Target="../media/image86.emf"/><Relationship Id="rId4" Type="http://schemas.openxmlformats.org/officeDocument/2006/relationships/oleObject" Target="../embeddings/Microsoft_Word_97_-_2003_Document41.doc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8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9.vml"/><Relationship Id="rId6" Type="http://schemas.openxmlformats.org/officeDocument/2006/relationships/package" Target="../embeddings/Microsoft_Word_Document34.docx"/><Relationship Id="rId5" Type="http://schemas.openxmlformats.org/officeDocument/2006/relationships/image" Target="../media/image88.emf"/><Relationship Id="rId4" Type="http://schemas.openxmlformats.org/officeDocument/2006/relationships/oleObject" Target="../embeddings/Microsoft_Word_97_-_2003_Document42.doc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9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0.vml"/><Relationship Id="rId6" Type="http://schemas.openxmlformats.org/officeDocument/2006/relationships/package" Target="../embeddings/Microsoft_Word_Document35.docx"/><Relationship Id="rId5" Type="http://schemas.openxmlformats.org/officeDocument/2006/relationships/image" Target="../media/image90.emf"/><Relationship Id="rId4" Type="http://schemas.openxmlformats.org/officeDocument/2006/relationships/oleObject" Target="../embeddings/Microsoft_Word_97_-_2003_Document43.doc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9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1.vml"/><Relationship Id="rId6" Type="http://schemas.openxmlformats.org/officeDocument/2006/relationships/package" Target="../embeddings/Microsoft_Word_Document36.docx"/><Relationship Id="rId5" Type="http://schemas.openxmlformats.org/officeDocument/2006/relationships/image" Target="../media/image92.emf"/><Relationship Id="rId4" Type="http://schemas.openxmlformats.org/officeDocument/2006/relationships/oleObject" Target="../embeddings/Microsoft_Word_97_-_2003_Document44.doc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9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2.vml"/><Relationship Id="rId6" Type="http://schemas.openxmlformats.org/officeDocument/2006/relationships/package" Target="../embeddings/Microsoft_Word_Document37.docx"/><Relationship Id="rId5" Type="http://schemas.openxmlformats.org/officeDocument/2006/relationships/image" Target="../media/image94.emf"/><Relationship Id="rId4" Type="http://schemas.openxmlformats.org/officeDocument/2006/relationships/oleObject" Target="../embeddings/Microsoft_Word_97_-_2003_Document45.doc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9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3.vml"/><Relationship Id="rId6" Type="http://schemas.openxmlformats.org/officeDocument/2006/relationships/package" Target="../embeddings/Microsoft_Word_Document38.docx"/><Relationship Id="rId5" Type="http://schemas.openxmlformats.org/officeDocument/2006/relationships/image" Target="../media/image96.emf"/><Relationship Id="rId4" Type="http://schemas.openxmlformats.org/officeDocument/2006/relationships/oleObject" Target="../embeddings/Microsoft_Word_97_-_2003_Document46.doc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9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4.vml"/><Relationship Id="rId6" Type="http://schemas.openxmlformats.org/officeDocument/2006/relationships/package" Target="../embeddings/Microsoft_Word_Document39.docx"/><Relationship Id="rId5" Type="http://schemas.openxmlformats.org/officeDocument/2006/relationships/image" Target="../media/image98.emf"/><Relationship Id="rId4" Type="http://schemas.openxmlformats.org/officeDocument/2006/relationships/oleObject" Target="../embeddings/Microsoft_Word_97_-_2003_Document47.doc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10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5.vml"/><Relationship Id="rId6" Type="http://schemas.openxmlformats.org/officeDocument/2006/relationships/package" Target="../embeddings/Microsoft_Word_Document40.docx"/><Relationship Id="rId5" Type="http://schemas.openxmlformats.org/officeDocument/2006/relationships/image" Target="../media/image100.emf"/><Relationship Id="rId4" Type="http://schemas.openxmlformats.org/officeDocument/2006/relationships/oleObject" Target="../embeddings/Microsoft_Word_97_-_2003_Document48.doc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41.docx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0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02.emf"/><Relationship Id="rId4" Type="http://schemas.openxmlformats.org/officeDocument/2006/relationships/oleObject" Target="../embeddings/Microsoft_Word_97_-_2003_Document49.doc"/><Relationship Id="rId9" Type="http://schemas.openxmlformats.org/officeDocument/2006/relationships/image" Target="../media/image10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10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7.vml"/><Relationship Id="rId6" Type="http://schemas.openxmlformats.org/officeDocument/2006/relationships/package" Target="../embeddings/Microsoft_Word_Document42.docx"/><Relationship Id="rId5" Type="http://schemas.openxmlformats.org/officeDocument/2006/relationships/image" Target="../media/image105.emf"/><Relationship Id="rId4" Type="http://schemas.openxmlformats.org/officeDocument/2006/relationships/oleObject" Target="../embeddings/Microsoft_Word_97_-_2003_Document50.doc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10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8.vml"/><Relationship Id="rId6" Type="http://schemas.openxmlformats.org/officeDocument/2006/relationships/package" Target="../embeddings/Microsoft_Word_Document43.docx"/><Relationship Id="rId5" Type="http://schemas.openxmlformats.org/officeDocument/2006/relationships/image" Target="../media/image107.emf"/><Relationship Id="rId4" Type="http://schemas.openxmlformats.org/officeDocument/2006/relationships/oleObject" Target="../embeddings/Microsoft_Word_97_-_2003_Document51.doc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11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9.vml"/><Relationship Id="rId6" Type="http://schemas.openxmlformats.org/officeDocument/2006/relationships/package" Target="../embeddings/Microsoft_Word_Document44.docx"/><Relationship Id="rId5" Type="http://schemas.openxmlformats.org/officeDocument/2006/relationships/image" Target="../media/image109.emf"/><Relationship Id="rId4" Type="http://schemas.openxmlformats.org/officeDocument/2006/relationships/oleObject" Target="../embeddings/Microsoft_Word_97_-_2003_Document52.doc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11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0.vml"/><Relationship Id="rId6" Type="http://schemas.openxmlformats.org/officeDocument/2006/relationships/package" Target="../embeddings/Microsoft_Word_Document45.docx"/><Relationship Id="rId5" Type="http://schemas.openxmlformats.org/officeDocument/2006/relationships/image" Target="../media/image111.emf"/><Relationship Id="rId4" Type="http://schemas.openxmlformats.org/officeDocument/2006/relationships/oleObject" Target="../embeddings/Microsoft_Word_97_-_2003_Document53.doc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11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1.vml"/><Relationship Id="rId6" Type="http://schemas.openxmlformats.org/officeDocument/2006/relationships/package" Target="../embeddings/Microsoft_Word_Document46.docx"/><Relationship Id="rId5" Type="http://schemas.openxmlformats.org/officeDocument/2006/relationships/image" Target="../media/image113.emf"/><Relationship Id="rId4" Type="http://schemas.openxmlformats.org/officeDocument/2006/relationships/oleObject" Target="../embeddings/Microsoft_Word_97_-_2003_Document54.doc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11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2.vml"/><Relationship Id="rId6" Type="http://schemas.openxmlformats.org/officeDocument/2006/relationships/package" Target="../embeddings/Microsoft_Word_Document47.docx"/><Relationship Id="rId5" Type="http://schemas.openxmlformats.org/officeDocument/2006/relationships/image" Target="../media/image115.emf"/><Relationship Id="rId4" Type="http://schemas.openxmlformats.org/officeDocument/2006/relationships/oleObject" Target="../embeddings/Microsoft_Word_97_-_2003_Document55.doc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11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3.vml"/><Relationship Id="rId6" Type="http://schemas.openxmlformats.org/officeDocument/2006/relationships/package" Target="../embeddings/Microsoft_Word_Document48.docx"/><Relationship Id="rId5" Type="http://schemas.openxmlformats.org/officeDocument/2006/relationships/image" Target="../media/image117.emf"/><Relationship Id="rId4" Type="http://schemas.openxmlformats.org/officeDocument/2006/relationships/oleObject" Target="../embeddings/Microsoft_Word_97_-_2003_Document56.doc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12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4.vml"/><Relationship Id="rId6" Type="http://schemas.openxmlformats.org/officeDocument/2006/relationships/package" Target="../embeddings/Microsoft_Word_Document49.docx"/><Relationship Id="rId5" Type="http://schemas.openxmlformats.org/officeDocument/2006/relationships/image" Target="../media/image119.emf"/><Relationship Id="rId4" Type="http://schemas.openxmlformats.org/officeDocument/2006/relationships/oleObject" Target="../embeddings/Microsoft_Word_97_-_2003_Document57.doc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12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5.vml"/><Relationship Id="rId6" Type="http://schemas.openxmlformats.org/officeDocument/2006/relationships/package" Target="../embeddings/Microsoft_Word_Document50.docx"/><Relationship Id="rId5" Type="http://schemas.openxmlformats.org/officeDocument/2006/relationships/image" Target="../media/image121.emf"/><Relationship Id="rId4" Type="http://schemas.openxmlformats.org/officeDocument/2006/relationships/oleObject" Target="../embeddings/Microsoft_Word_97_-_2003_Document58.doc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12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6.vml"/><Relationship Id="rId6" Type="http://schemas.openxmlformats.org/officeDocument/2006/relationships/package" Target="../embeddings/Microsoft_Word_Document51.docx"/><Relationship Id="rId5" Type="http://schemas.openxmlformats.org/officeDocument/2006/relationships/image" Target="../media/image123.emf"/><Relationship Id="rId4" Type="http://schemas.openxmlformats.org/officeDocument/2006/relationships/oleObject" Target="../embeddings/Microsoft_Word_97_-_2003_Document59.doc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12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7.vml"/><Relationship Id="rId6" Type="http://schemas.openxmlformats.org/officeDocument/2006/relationships/package" Target="../embeddings/Microsoft_Word_Document52.docx"/><Relationship Id="rId5" Type="http://schemas.openxmlformats.org/officeDocument/2006/relationships/image" Target="../media/image125.emf"/><Relationship Id="rId4" Type="http://schemas.openxmlformats.org/officeDocument/2006/relationships/oleObject" Target="../embeddings/Microsoft_Word_97_-_2003_Document60.doc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12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8.vml"/><Relationship Id="rId6" Type="http://schemas.openxmlformats.org/officeDocument/2006/relationships/package" Target="../embeddings/Microsoft_Word_Document53.docx"/><Relationship Id="rId5" Type="http://schemas.openxmlformats.org/officeDocument/2006/relationships/image" Target="../media/image127.emf"/><Relationship Id="rId4" Type="http://schemas.openxmlformats.org/officeDocument/2006/relationships/oleObject" Target="../embeddings/Microsoft_Word_97_-_2003_Document61.doc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13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9.vml"/><Relationship Id="rId6" Type="http://schemas.openxmlformats.org/officeDocument/2006/relationships/package" Target="../embeddings/Microsoft_Word_Document54.docx"/><Relationship Id="rId5" Type="http://schemas.openxmlformats.org/officeDocument/2006/relationships/image" Target="../media/image129.emf"/><Relationship Id="rId4" Type="http://schemas.openxmlformats.org/officeDocument/2006/relationships/oleObject" Target="../embeddings/Microsoft_Word_97_-_2003_Document62.doc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13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0.vml"/><Relationship Id="rId6" Type="http://schemas.openxmlformats.org/officeDocument/2006/relationships/package" Target="../embeddings/Microsoft_Word_Document55.docx"/><Relationship Id="rId5" Type="http://schemas.openxmlformats.org/officeDocument/2006/relationships/image" Target="../media/image131.emf"/><Relationship Id="rId4" Type="http://schemas.openxmlformats.org/officeDocument/2006/relationships/oleObject" Target="../embeddings/Microsoft_Word_97_-_2003_Document63.doc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13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1.vml"/><Relationship Id="rId6" Type="http://schemas.openxmlformats.org/officeDocument/2006/relationships/package" Target="../embeddings/Microsoft_Word_Document56.docx"/><Relationship Id="rId5" Type="http://schemas.openxmlformats.org/officeDocument/2006/relationships/image" Target="../media/image133.emf"/><Relationship Id="rId4" Type="http://schemas.openxmlformats.org/officeDocument/2006/relationships/oleObject" Target="../embeddings/Microsoft_Word_97_-_2003_Document64.doc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13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2.vml"/><Relationship Id="rId6" Type="http://schemas.openxmlformats.org/officeDocument/2006/relationships/package" Target="../embeddings/Microsoft_Word_Document57.docx"/><Relationship Id="rId5" Type="http://schemas.openxmlformats.org/officeDocument/2006/relationships/image" Target="../media/image135.emf"/><Relationship Id="rId4" Type="http://schemas.openxmlformats.org/officeDocument/2006/relationships/oleObject" Target="../embeddings/Microsoft_Word_97_-_2003_Document65.doc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13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3.vml"/><Relationship Id="rId6" Type="http://schemas.openxmlformats.org/officeDocument/2006/relationships/package" Target="../embeddings/Microsoft_Word_Document58.docx"/><Relationship Id="rId5" Type="http://schemas.openxmlformats.org/officeDocument/2006/relationships/image" Target="../media/image137.emf"/><Relationship Id="rId4" Type="http://schemas.openxmlformats.org/officeDocument/2006/relationships/oleObject" Target="../embeddings/Microsoft_Word_97_-_2003_Document66.doc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7" Type="http://schemas.openxmlformats.org/officeDocument/2006/relationships/image" Target="../media/image14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4.vml"/><Relationship Id="rId6" Type="http://schemas.openxmlformats.org/officeDocument/2006/relationships/package" Target="../embeddings/Microsoft_Word_Document59.docx"/><Relationship Id="rId5" Type="http://schemas.openxmlformats.org/officeDocument/2006/relationships/image" Target="../media/image139.emf"/><Relationship Id="rId4" Type="http://schemas.openxmlformats.org/officeDocument/2006/relationships/oleObject" Target="../embeddings/Microsoft_Word_97_-_2003_Document67.doc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14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5.vml"/><Relationship Id="rId6" Type="http://schemas.openxmlformats.org/officeDocument/2006/relationships/package" Target="../embeddings/Microsoft_Word_Document60.docx"/><Relationship Id="rId5" Type="http://schemas.openxmlformats.org/officeDocument/2006/relationships/image" Target="../media/image141.emf"/><Relationship Id="rId4" Type="http://schemas.openxmlformats.org/officeDocument/2006/relationships/oleObject" Target="../embeddings/Microsoft_Word_97_-_2003_Document68.doc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14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6.vml"/><Relationship Id="rId6" Type="http://schemas.openxmlformats.org/officeDocument/2006/relationships/package" Target="../embeddings/Microsoft_Word_Document61.docx"/><Relationship Id="rId5" Type="http://schemas.openxmlformats.org/officeDocument/2006/relationships/image" Target="../media/image143.emf"/><Relationship Id="rId4" Type="http://schemas.openxmlformats.org/officeDocument/2006/relationships/oleObject" Target="../embeddings/Microsoft_Word_97_-_2003_Document69.doc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7" Type="http://schemas.openxmlformats.org/officeDocument/2006/relationships/image" Target="../media/image14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7.vml"/><Relationship Id="rId6" Type="http://schemas.openxmlformats.org/officeDocument/2006/relationships/package" Target="../embeddings/Microsoft_Word_Document62.docx"/><Relationship Id="rId5" Type="http://schemas.openxmlformats.org/officeDocument/2006/relationships/image" Target="../media/image145.emf"/><Relationship Id="rId4" Type="http://schemas.openxmlformats.org/officeDocument/2006/relationships/oleObject" Target="../embeddings/Microsoft_Word_97_-_2003_Document70.doc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4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8.vml"/><Relationship Id="rId6" Type="http://schemas.openxmlformats.org/officeDocument/2006/relationships/package" Target="../embeddings/Microsoft_Word_Document63.docx"/><Relationship Id="rId5" Type="http://schemas.openxmlformats.org/officeDocument/2006/relationships/image" Target="../media/image147.emf"/><Relationship Id="rId4" Type="http://schemas.openxmlformats.org/officeDocument/2006/relationships/oleObject" Target="../embeddings/Microsoft_Word_97_-_2003_Document71.doc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15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9.vml"/><Relationship Id="rId6" Type="http://schemas.openxmlformats.org/officeDocument/2006/relationships/package" Target="../embeddings/Microsoft_Word_Document64.docx"/><Relationship Id="rId5" Type="http://schemas.openxmlformats.org/officeDocument/2006/relationships/image" Target="../media/image149.emf"/><Relationship Id="rId4" Type="http://schemas.openxmlformats.org/officeDocument/2006/relationships/oleObject" Target="../embeddings/Microsoft_Word_97_-_2003_Document72.doc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151.emf"/><Relationship Id="rId4" Type="http://schemas.openxmlformats.org/officeDocument/2006/relationships/oleObject" Target="../embeddings/Microsoft_Word_97_-_2003_Document73.doc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7" Type="http://schemas.openxmlformats.org/officeDocument/2006/relationships/image" Target="../media/image15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1.vml"/><Relationship Id="rId6" Type="http://schemas.openxmlformats.org/officeDocument/2006/relationships/package" Target="../embeddings/Microsoft_Word_Document65.docx"/><Relationship Id="rId5" Type="http://schemas.openxmlformats.org/officeDocument/2006/relationships/image" Target="../media/image152.emf"/><Relationship Id="rId4" Type="http://schemas.openxmlformats.org/officeDocument/2006/relationships/oleObject" Target="../embeddings/Microsoft_Word_97_-_2003_Document74.doc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7" Type="http://schemas.openxmlformats.org/officeDocument/2006/relationships/image" Target="../media/image15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2.vml"/><Relationship Id="rId6" Type="http://schemas.openxmlformats.org/officeDocument/2006/relationships/package" Target="../embeddings/Microsoft_Word_Document66.docx"/><Relationship Id="rId5" Type="http://schemas.openxmlformats.org/officeDocument/2006/relationships/image" Target="../media/image154.emf"/><Relationship Id="rId4" Type="http://schemas.openxmlformats.org/officeDocument/2006/relationships/oleObject" Target="../embeddings/Microsoft_Word_97_-_2003_Document75.doc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7" Type="http://schemas.openxmlformats.org/officeDocument/2006/relationships/image" Target="../media/image15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3.vml"/><Relationship Id="rId6" Type="http://schemas.openxmlformats.org/officeDocument/2006/relationships/package" Target="../embeddings/Microsoft_Word_Document67.docx"/><Relationship Id="rId5" Type="http://schemas.openxmlformats.org/officeDocument/2006/relationships/image" Target="../media/image156.emf"/><Relationship Id="rId4" Type="http://schemas.openxmlformats.org/officeDocument/2006/relationships/oleObject" Target="../embeddings/Microsoft_Word_97_-_2003_Document76.doc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7" Type="http://schemas.openxmlformats.org/officeDocument/2006/relationships/image" Target="../media/image15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4.vml"/><Relationship Id="rId6" Type="http://schemas.openxmlformats.org/officeDocument/2006/relationships/package" Target="../embeddings/Microsoft_Word_Document68.docx"/><Relationship Id="rId5" Type="http://schemas.openxmlformats.org/officeDocument/2006/relationships/image" Target="../media/image158.emf"/><Relationship Id="rId4" Type="http://schemas.openxmlformats.org/officeDocument/2006/relationships/oleObject" Target="../embeddings/Microsoft_Word_97_-_2003_Document77.doc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7" Type="http://schemas.openxmlformats.org/officeDocument/2006/relationships/image" Target="../media/image16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5.vml"/><Relationship Id="rId6" Type="http://schemas.openxmlformats.org/officeDocument/2006/relationships/package" Target="../embeddings/Microsoft_Word_Document69.docx"/><Relationship Id="rId5" Type="http://schemas.openxmlformats.org/officeDocument/2006/relationships/image" Target="../media/image160.emf"/><Relationship Id="rId4" Type="http://schemas.openxmlformats.org/officeDocument/2006/relationships/oleObject" Target="../embeddings/Microsoft_Word_97_-_2003_Document78.doc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7" Type="http://schemas.openxmlformats.org/officeDocument/2006/relationships/image" Target="../media/image16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6.vml"/><Relationship Id="rId6" Type="http://schemas.openxmlformats.org/officeDocument/2006/relationships/package" Target="../embeddings/Microsoft_Word_Document70.docx"/><Relationship Id="rId5" Type="http://schemas.openxmlformats.org/officeDocument/2006/relationships/image" Target="../media/image162.emf"/><Relationship Id="rId4" Type="http://schemas.openxmlformats.org/officeDocument/2006/relationships/oleObject" Target="../embeddings/Microsoft_Word_97_-_2003_Document79.doc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130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7" Type="http://schemas.openxmlformats.org/officeDocument/2006/relationships/image" Target="../media/image16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7.vml"/><Relationship Id="rId6" Type="http://schemas.openxmlformats.org/officeDocument/2006/relationships/package" Target="../embeddings/Microsoft_Word_Document71.docx"/><Relationship Id="rId5" Type="http://schemas.openxmlformats.org/officeDocument/2006/relationships/image" Target="../media/image164.emf"/><Relationship Id="rId4" Type="http://schemas.openxmlformats.org/officeDocument/2006/relationships/oleObject" Target="../embeddings/Microsoft_Word_97_-_2003_Document80.doc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7" Type="http://schemas.openxmlformats.org/officeDocument/2006/relationships/image" Target="../media/image16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8.vml"/><Relationship Id="rId6" Type="http://schemas.openxmlformats.org/officeDocument/2006/relationships/package" Target="../embeddings/Microsoft_Word_Document72.docx"/><Relationship Id="rId5" Type="http://schemas.openxmlformats.org/officeDocument/2006/relationships/image" Target="../media/image166.emf"/><Relationship Id="rId4" Type="http://schemas.openxmlformats.org/officeDocument/2006/relationships/oleObject" Target="../embeddings/Microsoft_Word_97_-_2003_Document81.doc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7" Type="http://schemas.openxmlformats.org/officeDocument/2006/relationships/image" Target="../media/image16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9.vml"/><Relationship Id="rId6" Type="http://schemas.openxmlformats.org/officeDocument/2006/relationships/package" Target="../embeddings/Microsoft_Word_Document73.docx"/><Relationship Id="rId5" Type="http://schemas.openxmlformats.org/officeDocument/2006/relationships/image" Target="../media/image168.emf"/><Relationship Id="rId4" Type="http://schemas.openxmlformats.org/officeDocument/2006/relationships/oleObject" Target="../embeddings/Microsoft_Word_97_-_2003_Document82.doc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7" Type="http://schemas.openxmlformats.org/officeDocument/2006/relationships/image" Target="../media/image17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0.vml"/><Relationship Id="rId6" Type="http://schemas.openxmlformats.org/officeDocument/2006/relationships/package" Target="../embeddings/Microsoft_Word_Document74.docx"/><Relationship Id="rId5" Type="http://schemas.openxmlformats.org/officeDocument/2006/relationships/image" Target="../media/image170.emf"/><Relationship Id="rId4" Type="http://schemas.openxmlformats.org/officeDocument/2006/relationships/oleObject" Target="../embeddings/Microsoft_Word_97_-_2003_Document83.doc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emf"/><Relationship Id="rId3" Type="http://schemas.openxmlformats.org/officeDocument/2006/relationships/notesSlide" Target="../notesSlides/notesSlide81.xml"/><Relationship Id="rId7" Type="http://schemas.openxmlformats.org/officeDocument/2006/relationships/oleObject" Target="../embeddings/Microsoft_Word_97_-_2003_Document85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72.emf"/><Relationship Id="rId5" Type="http://schemas.openxmlformats.org/officeDocument/2006/relationships/oleObject" Target="../embeddings/Microsoft_Word_97_-_2003_Document84.doc"/><Relationship Id="rId10" Type="http://schemas.openxmlformats.org/officeDocument/2006/relationships/image" Target="../media/image174.emf"/><Relationship Id="rId4" Type="http://schemas.openxmlformats.org/officeDocument/2006/relationships/hyperlink" Target="http://www.php.net/manual/en/ref.strings.php" TargetMode="External"/><Relationship Id="rId9" Type="http://schemas.openxmlformats.org/officeDocument/2006/relationships/package" Target="../embeddings/Microsoft_Word_Document75.doc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7" Type="http://schemas.openxmlformats.org/officeDocument/2006/relationships/image" Target="../media/image17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2.vml"/><Relationship Id="rId6" Type="http://schemas.openxmlformats.org/officeDocument/2006/relationships/package" Target="../embeddings/Microsoft_Word_Document76.docx"/><Relationship Id="rId5" Type="http://schemas.openxmlformats.org/officeDocument/2006/relationships/image" Target="../media/image175.emf"/><Relationship Id="rId4" Type="http://schemas.openxmlformats.org/officeDocument/2006/relationships/oleObject" Target="../embeddings/Microsoft_Word_97_-_2003_Document86.doc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7" Type="http://schemas.openxmlformats.org/officeDocument/2006/relationships/image" Target="../media/image17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3.vml"/><Relationship Id="rId6" Type="http://schemas.openxmlformats.org/officeDocument/2006/relationships/package" Target="../embeddings/Microsoft_Word_Document77.docx"/><Relationship Id="rId5" Type="http://schemas.openxmlformats.org/officeDocument/2006/relationships/image" Target="../media/image177.emf"/><Relationship Id="rId4" Type="http://schemas.openxmlformats.org/officeDocument/2006/relationships/oleObject" Target="../embeddings/Microsoft_Word_97_-_2003_Document87.doc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7" Type="http://schemas.openxmlformats.org/officeDocument/2006/relationships/image" Target="../media/image18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4.vml"/><Relationship Id="rId6" Type="http://schemas.openxmlformats.org/officeDocument/2006/relationships/package" Target="../embeddings/Microsoft_Word_Document78.docx"/><Relationship Id="rId5" Type="http://schemas.openxmlformats.org/officeDocument/2006/relationships/image" Target="../media/image179.emf"/><Relationship Id="rId4" Type="http://schemas.openxmlformats.org/officeDocument/2006/relationships/oleObject" Target="../embeddings/Microsoft_Word_97_-_2003_Document88.doc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18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5.vml"/><Relationship Id="rId6" Type="http://schemas.openxmlformats.org/officeDocument/2006/relationships/package" Target="../embeddings/Microsoft_Word_Document79.docx"/><Relationship Id="rId5" Type="http://schemas.openxmlformats.org/officeDocument/2006/relationships/image" Target="../media/image181.emf"/><Relationship Id="rId4" Type="http://schemas.openxmlformats.org/officeDocument/2006/relationships/oleObject" Target="../embeddings/Microsoft_Word_97_-_2003_Document89.doc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7" Type="http://schemas.openxmlformats.org/officeDocument/2006/relationships/image" Target="../media/image18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6.vml"/><Relationship Id="rId6" Type="http://schemas.openxmlformats.org/officeDocument/2006/relationships/package" Target="../embeddings/Microsoft_Word_Document80.docx"/><Relationship Id="rId5" Type="http://schemas.openxmlformats.org/officeDocument/2006/relationships/image" Target="../media/image183.emf"/><Relationship Id="rId4" Type="http://schemas.openxmlformats.org/officeDocument/2006/relationships/oleObject" Target="../embeddings/Microsoft_Word_97_-_2003_Document90.doc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7BE1E6AF-A094-49F6-8BA3-7CB8C4118AF0}" type="slidenum">
              <a:rPr lang="en-US" altLang="en-US" sz="900">
                <a:latin typeface="Arial Narrow" pitchFamily="34" charset="0"/>
              </a:rPr>
              <a:pPr algn="r"/>
              <a:t>1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133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730278"/>
              </p:ext>
            </p:extLst>
          </p:nvPr>
        </p:nvGraphicFramePr>
        <p:xfrm>
          <a:off x="914400" y="1603375"/>
          <a:ext cx="7196138" cy="235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7" name="Document" r:id="rId4" imgW="7317363" imgH="2384528" progId="Word.Document.8">
                  <p:embed/>
                </p:oleObj>
              </mc:Choice>
              <mc:Fallback>
                <p:oleObj name="Document" r:id="rId4" imgW="7317363" imgH="238452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3375"/>
                        <a:ext cx="7196138" cy="235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270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Regular Expressions</a:t>
            </a:r>
            <a:endParaRPr lang="en-US" sz="4000" dirty="0" smtClean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dirty="0" smtClean="0"/>
              <a:t>Allow you to “match” a string to a complex pattern, declaratively rather than procedurally as you did in chapter 9.</a:t>
            </a:r>
          </a:p>
          <a:p>
            <a:pPr lvl="1" eaLnBrk="1" hangingPunct="1">
              <a:defRPr/>
            </a:pPr>
            <a:r>
              <a:rPr lang="en-US" sz="2000" dirty="0" smtClean="0"/>
              <a:t>The first part of chapter 15 in the text talks about regular expressions.  This information is included in this set of slides.  IT IS NOT ON THE READING QUIZ and </a:t>
            </a:r>
            <a:r>
              <a:rPr lang="en-US" sz="2000" dirty="0" smtClean="0"/>
              <a:t>is EXTRA CREDIT in the lab.</a:t>
            </a:r>
          </a:p>
          <a:p>
            <a:pPr lvl="1" eaLnBrk="1" hangingPunct="1">
              <a:defRPr/>
            </a:pPr>
            <a:r>
              <a:rPr lang="en-US" altLang="en-US" sz="2000" dirty="0"/>
              <a:t>Regular expression demo </a:t>
            </a:r>
            <a:r>
              <a:rPr lang="en-US" altLang="en-US" sz="2000" dirty="0" smtClean="0"/>
              <a:t>(I got this from an old version of the JS book) is </a:t>
            </a:r>
            <a:r>
              <a:rPr lang="en-US" altLang="en-US" sz="2000" dirty="0"/>
              <a:t>included in the starting files.  Use it to practice regular expression syntax.  The same rules apply in </a:t>
            </a:r>
            <a:r>
              <a:rPr lang="en-US" altLang="en-US" sz="2000" dirty="0" smtClean="0"/>
              <a:t>lots of programming languages</a:t>
            </a:r>
            <a:r>
              <a:rPr lang="en-US" altLang="en-US" sz="2000" dirty="0"/>
              <a:t>.</a:t>
            </a:r>
          </a:p>
          <a:p>
            <a:pPr lvl="1" eaLnBrk="1" hangingPunct="1">
              <a:defRPr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9385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1638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27F58972-CFC6-48B9-919C-9892ABF1221F}" type="slidenum">
              <a:rPr lang="en-US" altLang="en-US" sz="900">
                <a:latin typeface="Arial Narrow" pitchFamily="34" charset="0"/>
              </a:rPr>
              <a:pPr/>
              <a:t>100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16389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7763"/>
          <a:ext cx="7280275" cy="325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8" name="Document" r:id="rId4" imgW="7301323" imgH="3266518" progId="Word.Document.8">
                  <p:embed/>
                </p:oleObj>
              </mc:Choice>
              <mc:Fallback>
                <p:oleObj name="Document" r:id="rId4" imgW="7301323" imgH="326651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7763"/>
                        <a:ext cx="7280275" cy="325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9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420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1741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4FCA4952-59FB-4CD0-A393-7CE69CE290B2}" type="slidenum">
              <a:rPr lang="en-US" altLang="en-US" sz="900">
                <a:latin typeface="Arial Narrow" pitchFamily="34" charset="0"/>
              </a:rPr>
              <a:pPr/>
              <a:t>101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17413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7763"/>
          <a:ext cx="7280275" cy="407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22" name="Document" r:id="rId4" imgW="7301323" imgH="4092869" progId="Word.Document.8">
                  <p:embed/>
                </p:oleObj>
              </mc:Choice>
              <mc:Fallback>
                <p:oleObj name="Document" r:id="rId4" imgW="7301323" imgH="409286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7763"/>
                        <a:ext cx="7280275" cy="4071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23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751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1843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4143E09C-40CC-4268-8D55-FF6366D9B4AF}" type="slidenum">
              <a:rPr lang="en-US" altLang="en-US" sz="900">
                <a:latin typeface="Arial Narrow" pitchFamily="34" charset="0"/>
              </a:rPr>
              <a:pPr/>
              <a:t>102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18437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20775"/>
          <a:ext cx="7280275" cy="458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6" name="Document" r:id="rId4" imgW="7301323" imgH="4600202" progId="Word.Document.8">
                  <p:embed/>
                </p:oleObj>
              </mc:Choice>
              <mc:Fallback>
                <p:oleObj name="Document" r:id="rId4" imgW="7301323" imgH="460020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20775"/>
                        <a:ext cx="7280275" cy="458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7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772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1945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1690856F-F146-420A-A10A-F76DE9B43452}" type="slidenum">
              <a:rPr lang="en-US" altLang="en-US" sz="900">
                <a:latin typeface="Arial Narrow" pitchFamily="34" charset="0"/>
              </a:rPr>
              <a:pPr/>
              <a:t>103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19461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30300"/>
          <a:ext cx="7280275" cy="175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0" name="Document" r:id="rId4" imgW="7301323" imgH="1768284" progId="Word.Document.8">
                  <p:embed/>
                </p:oleObj>
              </mc:Choice>
              <mc:Fallback>
                <p:oleObj name="Document" r:id="rId4" imgW="7301323" imgH="176828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30300"/>
                        <a:ext cx="7280275" cy="175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7724457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1" name="Document" r:id="rId6" imgW="7724457" imgH="426495" progId="Word.Document.12">
                  <p:embed/>
                </p:oleObj>
              </mc:Choice>
              <mc:Fallback>
                <p:oleObj name="Document" r:id="rId6" imgW="7724457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724457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708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2048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62D5E240-06E8-48B7-AD8B-BB451BE67E4F}" type="slidenum">
              <a:rPr lang="en-US" altLang="en-US" sz="900">
                <a:latin typeface="Arial Narrow" pitchFamily="34" charset="0"/>
              </a:rPr>
              <a:pPr/>
              <a:t>104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20485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27125"/>
          <a:ext cx="7280275" cy="405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4" name="Document" r:id="rId4" imgW="7301323" imgH="4072706" progId="Word.Document.8">
                  <p:embed/>
                </p:oleObj>
              </mc:Choice>
              <mc:Fallback>
                <p:oleObj name="Document" r:id="rId4" imgW="7301323" imgH="407270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27125"/>
                        <a:ext cx="7280275" cy="405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6978650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5" name="Document" r:id="rId6" imgW="6993209" imgH="770210" progId="Word.Document.12">
                  <p:embed/>
                </p:oleObj>
              </mc:Choice>
              <mc:Fallback>
                <p:oleObj name="Document" r:id="rId6" imgW="6993209" imgH="7702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78650" cy="766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327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2150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ADB8705F-711B-407A-9800-BBC84FC97276}" type="slidenum">
              <a:rPr lang="en-US" altLang="en-US" sz="900">
                <a:latin typeface="Arial Narrow" pitchFamily="34" charset="0"/>
              </a:rPr>
              <a:pPr/>
              <a:t>105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21509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491242"/>
          <a:ext cx="7301323" cy="3918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8" name="Document" r:id="rId4" imgW="7301323" imgH="3920398" progId="Word.Document.8">
                  <p:embed/>
                </p:oleObj>
              </mc:Choice>
              <mc:Fallback>
                <p:oleObj name="Document" r:id="rId4" imgW="7301323" imgH="392039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91242"/>
                        <a:ext cx="7301323" cy="39189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777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9" name="Document" r:id="rId6" imgW="5956042" imgH="777049" progId="Word.Document.12">
                  <p:embed/>
                </p:oleObj>
              </mc:Choice>
              <mc:Fallback>
                <p:oleObj name="Document" r:id="rId6" imgW="5956042" imgH="7770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777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442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2150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ADB8705F-711B-407A-9800-BBC84FC97276}" type="slidenum">
              <a:rPr lang="en-US" altLang="en-US" sz="900">
                <a:latin typeface="Arial Narrow" pitchFamily="34" charset="0"/>
              </a:rPr>
              <a:pPr/>
              <a:t>106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21509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14425"/>
          <a:ext cx="7315200" cy="391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2" name="Document" r:id="rId4" imgW="7301323" imgH="3920398" progId="Word.Document.8">
                  <p:embed/>
                </p:oleObj>
              </mc:Choice>
              <mc:Fallback>
                <p:oleObj name="Document" r:id="rId4" imgW="7301323" imgH="392039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14425"/>
                        <a:ext cx="7315200" cy="391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3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434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2253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6C05B412-E20B-4060-B656-AB68FB71900C}" type="slidenum">
              <a:rPr lang="en-US" altLang="en-US" sz="900">
                <a:latin typeface="Arial Narrow" pitchFamily="34" charset="0"/>
              </a:rPr>
              <a:pPr/>
              <a:t>107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22533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7763"/>
          <a:ext cx="7280275" cy="446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6" name="Document" r:id="rId4" imgW="7301323" imgH="4487502" progId="Word.Document.8">
                  <p:embed/>
                </p:oleObj>
              </mc:Choice>
              <mc:Fallback>
                <p:oleObj name="Document" r:id="rId4" imgW="7301323" imgH="448750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7763"/>
                        <a:ext cx="7280275" cy="446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7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98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2355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811FBCC1-E39A-4614-90EA-76016E392C0A}" type="slidenum">
              <a:rPr lang="en-US" altLang="en-US" sz="900">
                <a:latin typeface="Arial Narrow" pitchFamily="34" charset="0"/>
              </a:rPr>
              <a:pPr/>
              <a:t>108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23557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7763"/>
          <a:ext cx="7280275" cy="247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90" name="Document" r:id="rId4" imgW="7301323" imgH="2492376" progId="Word.Document.8">
                  <p:embed/>
                </p:oleObj>
              </mc:Choice>
              <mc:Fallback>
                <p:oleObj name="Document" r:id="rId4" imgW="7301323" imgH="249237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7763"/>
                        <a:ext cx="7280275" cy="2474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91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887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2457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1E5C0E20-D425-4A86-9022-CD02DEEE1048}" type="slidenum">
              <a:rPr lang="en-US" altLang="en-US" sz="900">
                <a:latin typeface="Arial Narrow" pitchFamily="34" charset="0"/>
              </a:rPr>
              <a:pPr/>
              <a:t>109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24581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280275" cy="349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4" name="Document" r:id="rId4" imgW="7301323" imgH="3508843" progId="Word.Document.8">
                  <p:embed/>
                </p:oleObj>
              </mc:Choice>
              <mc:Fallback>
                <p:oleObj name="Document" r:id="rId4" imgW="7301323" imgH="350884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280275" cy="349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5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358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Regular Expressions</a:t>
            </a:r>
            <a:endParaRPr lang="en-US" sz="4000" dirty="0" smtClean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dirty="0" smtClean="0"/>
              <a:t>Start by looking at SIMPLE predefined expressions in the page.</a:t>
            </a:r>
          </a:p>
          <a:p>
            <a:pPr lvl="1" eaLnBrk="1" hangingPunct="1">
              <a:defRPr/>
            </a:pPr>
            <a:r>
              <a:rPr lang="en-US" altLang="en-US" sz="2000" dirty="0"/>
              <a:t>Look at the </a:t>
            </a:r>
            <a:r>
              <a:rPr lang="en-US" altLang="en-US" sz="2000" dirty="0" smtClean="0"/>
              <a:t>expression </a:t>
            </a:r>
            <a:r>
              <a:rPr lang="en-US" altLang="en-US" sz="2000" dirty="0"/>
              <a:t>and </a:t>
            </a:r>
            <a:r>
              <a:rPr lang="en-US" altLang="en-US" sz="2000" dirty="0" smtClean="0"/>
              <a:t>get the general idea.</a:t>
            </a:r>
            <a:endParaRPr lang="en-US" altLang="en-US" sz="2000" dirty="0"/>
          </a:p>
          <a:p>
            <a:pPr lvl="1" eaLnBrk="1" hangingPunct="1">
              <a:defRPr/>
            </a:pPr>
            <a:r>
              <a:rPr lang="en-US" altLang="en-US" sz="2000" dirty="0" smtClean="0"/>
              <a:t>Type in strings and see if you can find strings that will match and things that will not match.  Make sure you understand why the string doesn’t match.</a:t>
            </a:r>
          </a:p>
          <a:p>
            <a:pPr lvl="1" eaLnBrk="1" hangingPunct="1">
              <a:defRPr/>
            </a:pPr>
            <a:r>
              <a:rPr lang="en-US" altLang="en-US" sz="2000" dirty="0" smtClean="0"/>
              <a:t>Vary the predefined expression slightly and watch what happens with matches after the change.</a:t>
            </a:r>
          </a:p>
          <a:p>
            <a:pPr eaLnBrk="1" hangingPunct="1">
              <a:defRPr/>
            </a:pPr>
            <a:r>
              <a:rPr lang="en-US" altLang="en-US" sz="2400" dirty="0" smtClean="0"/>
              <a:t>Progress to slightly more complex expressions and repeat the process.</a:t>
            </a:r>
          </a:p>
          <a:p>
            <a:pPr eaLnBrk="1" hangingPunct="1">
              <a:defRPr/>
            </a:pPr>
            <a:r>
              <a:rPr lang="en-US" altLang="en-US" sz="2400" dirty="0" smtClean="0"/>
              <a:t>Try some of your own.</a:t>
            </a:r>
          </a:p>
          <a:p>
            <a:pPr marL="0" indent="0" eaLnBrk="1" hangingPunct="1">
              <a:buNone/>
              <a:defRPr/>
            </a:pPr>
            <a:endParaRPr lang="en-US" altLang="en-US" sz="2000" dirty="0" smtClean="0"/>
          </a:p>
          <a:p>
            <a:pPr lvl="1" eaLnBrk="1" hangingPunct="1">
              <a:defRPr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1317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2560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EB52CCBE-9AA9-4A34-A6BD-A52055E00BA1}" type="slidenum">
              <a:rPr lang="en-US" altLang="en-US" sz="900">
                <a:latin typeface="Arial Narrow" pitchFamily="34" charset="0"/>
              </a:rPr>
              <a:pPr/>
              <a:t>110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25605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30300"/>
          <a:ext cx="7280275" cy="213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8" name="Document" r:id="rId4" imgW="7301323" imgH="2149234" progId="Word.Document.8">
                  <p:embed/>
                </p:oleObj>
              </mc:Choice>
              <mc:Fallback>
                <p:oleObj name="Document" r:id="rId4" imgW="7301323" imgH="214923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30300"/>
                        <a:ext cx="7280275" cy="213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9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698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2560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EB52CCBE-9AA9-4A34-A6BD-A52055E00BA1}" type="slidenum">
              <a:rPr lang="en-US" altLang="en-US" sz="900">
                <a:latin typeface="Arial Narrow" pitchFamily="34" charset="0"/>
              </a:rPr>
              <a:pPr/>
              <a:t>111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25605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21078"/>
          <a:ext cx="7301323" cy="3069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62" name="Document" r:id="rId4" imgW="7301323" imgH="3069922" progId="Word.Document.8">
                  <p:embed/>
                </p:oleObj>
              </mc:Choice>
              <mc:Fallback>
                <p:oleObj name="Document" r:id="rId4" imgW="7301323" imgH="306992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21078"/>
                        <a:ext cx="7301323" cy="3069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63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560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2662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797EB2E0-A323-4458-AE8D-F5DCED219EA9}" type="slidenum">
              <a:rPr lang="en-US" altLang="en-US" sz="900">
                <a:latin typeface="Arial Narrow" pitchFamily="34" charset="0"/>
              </a:rPr>
              <a:pPr/>
              <a:t>112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26629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02597"/>
          <a:ext cx="7301323" cy="4383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6" name="Document" r:id="rId4" imgW="7301323" imgH="4383803" progId="Word.Document.8">
                  <p:embed/>
                </p:oleObj>
              </mc:Choice>
              <mc:Fallback>
                <p:oleObj name="Document" r:id="rId4" imgW="7301323" imgH="438380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02597"/>
                        <a:ext cx="7301323" cy="43838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7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066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2765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940F306A-C7E3-429E-B6C1-DBFA6CCE1661}" type="slidenum">
              <a:rPr lang="en-US" altLang="en-US" sz="900">
                <a:latin typeface="Arial Narrow" pitchFamily="34" charset="0"/>
              </a:rPr>
              <a:pPr/>
              <a:t>113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27653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12838"/>
          <a:ext cx="7400925" cy="571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10" name="Document" r:id="rId4" imgW="7422416" imgH="5743412" progId="Word.Document.8">
                  <p:embed/>
                </p:oleObj>
              </mc:Choice>
              <mc:Fallback>
                <p:oleObj name="Document" r:id="rId4" imgW="7422416" imgH="574341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12838"/>
                        <a:ext cx="7400925" cy="571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11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26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2765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940F306A-C7E3-429E-B6C1-DBFA6CCE1661}" type="slidenum">
              <a:rPr lang="en-US" altLang="en-US" sz="900">
                <a:latin typeface="Arial Narrow" pitchFamily="34" charset="0"/>
              </a:rPr>
              <a:pPr/>
              <a:t>114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27653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39825"/>
          <a:ext cx="7400925" cy="571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4" name="Document" r:id="rId4" imgW="7422416" imgH="5744852" progId="Word.Document.8">
                  <p:embed/>
                </p:oleObj>
              </mc:Choice>
              <mc:Fallback>
                <p:oleObj name="Document" r:id="rId4" imgW="7422416" imgH="574485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39825"/>
                        <a:ext cx="7400925" cy="571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5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822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2867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D321408F-F4D4-477A-BC77-EBD7DEFAA358}" type="slidenum">
              <a:rPr lang="en-US" altLang="en-US" sz="900">
                <a:latin typeface="Arial Narrow" pitchFamily="34" charset="0"/>
              </a:rPr>
              <a:pPr/>
              <a:t>115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28677" name="Object 6">
            <a:hlinkClick r:id="rId4"/>
          </p:cNvPr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01323" cy="65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64" name="Document" r:id="rId5" imgW="7301323" imgH="655320" progId="Word.Document.8">
                  <p:embed/>
                </p:oleObj>
              </mc:Choice>
              <mc:Fallback>
                <p:oleObj name="Document" r:id="rId5" imgW="7301323" imgH="6553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01323" cy="655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7"/>
          <p:cNvGraphicFramePr>
            <a:graphicFrameLocks noChangeAspect="1"/>
          </p:cNvGraphicFramePr>
          <p:nvPr>
            <p:extLst/>
          </p:nvPr>
        </p:nvGraphicFramePr>
        <p:xfrm>
          <a:off x="908050" y="1447800"/>
          <a:ext cx="732155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65" name="Document" r:id="rId7" imgW="7301323" imgH="3355094" progId="Word.Document.8">
                  <p:embed/>
                </p:oleObj>
              </mc:Choice>
              <mc:Fallback>
                <p:oleObj name="Document" r:id="rId7" imgW="7301323" imgH="335509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050" y="1447800"/>
                        <a:ext cx="7321550" cy="332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66" name="Document" r:id="rId9" imgW="5956042" imgH="426495" progId="Word.Document.12">
                  <p:embed/>
                </p:oleObj>
              </mc:Choice>
              <mc:Fallback>
                <p:oleObj name="Document" r:id="rId9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988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2969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9FADD76C-1A3C-4A46-8D9A-AE92EFDD7D22}" type="slidenum">
              <a:rPr lang="en-US" altLang="en-US" sz="900">
                <a:latin typeface="Arial Narrow" pitchFamily="34" charset="0"/>
              </a:rPr>
              <a:pPr/>
              <a:t>116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29701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7763"/>
          <a:ext cx="7280275" cy="317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82" name="Document" r:id="rId4" imgW="7301323" imgH="3190184" progId="Word.Document.8">
                  <p:embed/>
                </p:oleObj>
              </mc:Choice>
              <mc:Fallback>
                <p:oleObj name="Document" r:id="rId4" imgW="7301323" imgH="319018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7763"/>
                        <a:ext cx="7280275" cy="317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83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259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3072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666524FB-77B5-4615-A11D-278B8B614B19}" type="slidenum">
              <a:rPr lang="en-US" altLang="en-US" sz="900">
                <a:latin typeface="Arial Narrow" pitchFamily="34" charset="0"/>
              </a:rPr>
              <a:pPr/>
              <a:t>117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0725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20775"/>
          <a:ext cx="7280275" cy="237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6" name="Document" r:id="rId4" imgW="7301323" imgH="2383997" progId="Word.Document.8">
                  <p:embed/>
                </p:oleObj>
              </mc:Choice>
              <mc:Fallback>
                <p:oleObj name="Document" r:id="rId4" imgW="7301323" imgH="238399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20775"/>
                        <a:ext cx="7280275" cy="237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7307262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7" name="Document" r:id="rId6" imgW="7321495" imgH="770210" progId="Word.Document.12">
                  <p:embed/>
                </p:oleObj>
              </mc:Choice>
              <mc:Fallback>
                <p:oleObj name="Document" r:id="rId6" imgW="7321495" imgH="7702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7262" cy="766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519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3174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322E23EB-A0FA-483D-93DC-4984883C4017}" type="slidenum">
              <a:rPr lang="en-US" altLang="en-US" sz="900">
                <a:latin typeface="Arial Narrow" pitchFamily="34" charset="0"/>
              </a:rPr>
              <a:pPr/>
              <a:t>118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1749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093787"/>
          <a:ext cx="7321550" cy="225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30" name="Document" r:id="rId4" imgW="7301323" imgH="2259054" progId="Word.Document.8">
                  <p:embed/>
                </p:oleObj>
              </mc:Choice>
              <mc:Fallback>
                <p:oleObj name="Document" r:id="rId4" imgW="7301323" imgH="225905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93787"/>
                        <a:ext cx="7321550" cy="225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7342187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31" name="Document" r:id="rId6" imgW="7356488" imgH="770210" progId="Word.Document.12">
                  <p:embed/>
                </p:oleObj>
              </mc:Choice>
              <mc:Fallback>
                <p:oleObj name="Document" r:id="rId6" imgW="7356488" imgH="7702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42187" cy="766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128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3277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783D4284-3474-4A60-83ED-E31AA0237D22}" type="slidenum">
              <a:rPr lang="en-US" altLang="en-US" sz="900">
                <a:latin typeface="Arial Narrow" pitchFamily="34" charset="0"/>
              </a:rPr>
              <a:pPr/>
              <a:t>119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2773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7763"/>
          <a:ext cx="7280275" cy="317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4" name="Document" r:id="rId4" imgW="7301323" imgH="3191985" progId="Word.Document.8">
                  <p:embed/>
                </p:oleObj>
              </mc:Choice>
              <mc:Fallback>
                <p:oleObj name="Document" r:id="rId4" imgW="7301323" imgH="319198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7763"/>
                        <a:ext cx="7280275" cy="317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5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494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Regular Expressions</a:t>
            </a:r>
            <a:endParaRPr lang="en-US" sz="4000" dirty="0" smtClean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dirty="0" smtClean="0"/>
              <a:t>There are lots of functions in </a:t>
            </a:r>
            <a:r>
              <a:rPr lang="en-US" sz="2400" dirty="0" err="1" smtClean="0"/>
              <a:t>php</a:t>
            </a:r>
            <a:r>
              <a:rPr lang="en-US" sz="2400" dirty="0" smtClean="0"/>
              <a:t> that work with regular expressions.  The text talks about </a:t>
            </a:r>
            <a:r>
              <a:rPr lang="en-US" sz="2400" dirty="0" err="1" smtClean="0"/>
              <a:t>preg_match</a:t>
            </a:r>
            <a:r>
              <a:rPr lang="en-US" sz="2400" dirty="0" smtClean="0"/>
              <a:t>.</a:t>
            </a:r>
          </a:p>
          <a:p>
            <a:pPr lvl="1" eaLnBrk="1" hangingPunct="1">
              <a:defRPr/>
            </a:pPr>
            <a:r>
              <a:rPr lang="en-US" altLang="en-US" sz="2000" dirty="0" smtClean="0"/>
              <a:t>Let’s look at </a:t>
            </a:r>
            <a:r>
              <a:rPr lang="en-US" altLang="en-US" sz="2000" dirty="0" err="1" smtClean="0"/>
              <a:t>preg_match</a:t>
            </a:r>
            <a:r>
              <a:rPr lang="en-US" altLang="en-US" sz="2000" dirty="0" smtClean="0"/>
              <a:t> on php.net.</a:t>
            </a:r>
          </a:p>
          <a:p>
            <a:pPr lvl="1" eaLnBrk="1" hangingPunct="1">
              <a:defRPr/>
            </a:pPr>
            <a:r>
              <a:rPr lang="en-US" altLang="en-US" sz="2000" dirty="0" smtClean="0"/>
              <a:t>Let’s use a regular expression to validate the phone number in 9-1 for extra credit.</a:t>
            </a:r>
          </a:p>
          <a:p>
            <a:pPr lvl="1" eaLnBrk="1" hangingPunct="1">
              <a:defRPr/>
            </a:pPr>
            <a:r>
              <a:rPr lang="en-US" altLang="en-US" sz="2000" dirty="0" smtClean="0"/>
              <a:t>And while we’re at it, how would you use separate error messages for each of the pieces of data. </a:t>
            </a:r>
          </a:p>
        </p:txBody>
      </p:sp>
    </p:spTree>
    <p:extLst>
      <p:ext uri="{BB962C8B-B14F-4D97-AF65-F5344CB8AC3E}">
        <p14:creationId xmlns:p14="http://schemas.microsoft.com/office/powerpoint/2010/main" val="78202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3379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86C2C245-7B0D-427A-8EE3-F62F801DC4B2}" type="slidenum">
              <a:rPr lang="en-US" altLang="en-US" sz="900">
                <a:latin typeface="Arial Narrow" pitchFamily="34" charset="0"/>
              </a:rPr>
              <a:pPr/>
              <a:t>120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3797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7763"/>
          <a:ext cx="7280275" cy="453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8" name="Document" r:id="rId4" imgW="7301323" imgH="4562035" progId="Word.Document.8">
                  <p:embed/>
                </p:oleObj>
              </mc:Choice>
              <mc:Fallback>
                <p:oleObj name="Document" r:id="rId4" imgW="7301323" imgH="456203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7763"/>
                        <a:ext cx="7280275" cy="453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9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954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3481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B85A511F-579C-4117-A337-22E36E196714}" type="slidenum">
              <a:rPr lang="en-US" altLang="en-US" sz="900">
                <a:latin typeface="Arial Narrow" pitchFamily="34" charset="0"/>
              </a:rPr>
              <a:pPr/>
              <a:t>121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4821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08075"/>
          <a:ext cx="7380288" cy="483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2" name="Document" r:id="rId4" imgW="7390137" imgH="4845767" progId="Word.Document.8">
                  <p:embed/>
                </p:oleObj>
              </mc:Choice>
              <mc:Fallback>
                <p:oleObj name="Document" r:id="rId4" imgW="7390137" imgH="484576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08075"/>
                        <a:ext cx="7380288" cy="483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3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442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3584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D7FB81F2-A8C3-45C7-BA84-8B8E6C5BFE5A}" type="slidenum">
              <a:rPr lang="en-US" altLang="en-US" sz="900">
                <a:latin typeface="Arial Narrow" pitchFamily="34" charset="0"/>
              </a:rPr>
              <a:pPr/>
              <a:t>122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5845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280275" cy="419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6" name="Document" r:id="rId4" imgW="7301323" imgH="4213131" progId="Word.Document.8">
                  <p:embed/>
                </p:oleObj>
              </mc:Choice>
              <mc:Fallback>
                <p:oleObj name="Document" r:id="rId4" imgW="7301323" imgH="421313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280275" cy="419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6754812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7" name="Document" r:id="rId6" imgW="6768459" imgH="770210" progId="Word.Document.12">
                  <p:embed/>
                </p:oleObj>
              </mc:Choice>
              <mc:Fallback>
                <p:oleObj name="Document" r:id="rId6" imgW="6768459" imgH="7702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754812" cy="766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986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3584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D7FB81F2-A8C3-45C7-BA84-8B8E6C5BFE5A}" type="slidenum">
              <a:rPr lang="en-US" altLang="en-US" sz="900">
                <a:latin typeface="Arial Narrow" pitchFamily="34" charset="0"/>
              </a:rPr>
              <a:pPr/>
              <a:t>123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5845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1413"/>
          <a:ext cx="7280275" cy="419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50" name="Document" r:id="rId4" imgW="7301323" imgH="4213131" progId="Word.Document.8">
                  <p:embed/>
                </p:oleObj>
              </mc:Choice>
              <mc:Fallback>
                <p:oleObj name="Document" r:id="rId4" imgW="7301323" imgH="421313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1413"/>
                        <a:ext cx="7280275" cy="419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51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118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3686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E69290B7-D6DF-4F34-98AA-0147D4AA6B50}" type="slidenum">
              <a:rPr lang="en-US" altLang="en-US" sz="900">
                <a:latin typeface="Arial Narrow" pitchFamily="34" charset="0"/>
              </a:rPr>
              <a:pPr/>
              <a:t>124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6869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97750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4" name="Document" r:id="rId4" imgW="7390137" imgH="3464554" progId="Word.Document.8">
                  <p:embed/>
                </p:oleObj>
              </mc:Choice>
              <mc:Fallback>
                <p:oleObj name="Document" r:id="rId4" imgW="7390137" imgH="346455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97750" cy="346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5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658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3789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74F1B4DD-F6EC-493E-B30E-3DD3125446B7}" type="slidenum">
              <a:rPr lang="en-US" altLang="en-US" sz="900">
                <a:latin typeface="Arial Narrow" pitchFamily="34" charset="0"/>
              </a:rPr>
              <a:pPr/>
              <a:t>125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7893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39825"/>
          <a:ext cx="7280275" cy="480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8" name="Document" r:id="rId4" imgW="7301323" imgH="4828844" progId="Word.Document.8">
                  <p:embed/>
                </p:oleObj>
              </mc:Choice>
              <mc:Fallback>
                <p:oleObj name="Document" r:id="rId4" imgW="7301323" imgH="482884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39825"/>
                        <a:ext cx="7280275" cy="480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9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693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3891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AED3F48D-028C-4D2C-91F9-8F1DA6FBA266}" type="slidenum">
              <a:rPr lang="en-US" altLang="en-US" sz="900">
                <a:latin typeface="Arial Narrow" pitchFamily="34" charset="0"/>
              </a:rPr>
              <a:pPr/>
              <a:t>126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8917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21550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22" name="Document" r:id="rId4" imgW="7301323" imgH="1036630" progId="Word.Document.8">
                  <p:embed/>
                </p:oleObj>
              </mc:Choice>
              <mc:Fallback>
                <p:oleObj name="Document" r:id="rId4" imgW="7301323" imgH="10366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21550" cy="103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7142163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23" name="Document" r:id="rId6" imgW="7157352" imgH="769851" progId="Word.Document.12">
                  <p:embed/>
                </p:oleObj>
              </mc:Choice>
              <mc:Fallback>
                <p:oleObj name="Document" r:id="rId6" imgW="7157352" imgH="7698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142163" cy="766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566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3993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93345547-5FDD-4CA2-9F92-4D3C932AB0FC}" type="slidenum">
              <a:rPr lang="en-US" altLang="en-US" sz="900">
                <a:latin typeface="Arial Narrow" pitchFamily="34" charset="0"/>
              </a:rPr>
              <a:pPr/>
              <a:t>127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9941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16188"/>
          <a:ext cx="7301323" cy="421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6" name="Document" r:id="rId4" imgW="7301323" imgH="4217812" progId="Word.Document.8">
                  <p:embed/>
                </p:oleObj>
              </mc:Choice>
              <mc:Fallback>
                <p:oleObj name="Document" r:id="rId4" imgW="7301323" imgH="421781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16188"/>
                        <a:ext cx="7301323" cy="421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7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72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4096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51A5112B-1381-4956-A9B3-0E25497BE51B}" type="slidenum">
              <a:rPr lang="en-US" altLang="en-US" sz="900">
                <a:latin typeface="Arial Narrow" pitchFamily="34" charset="0"/>
              </a:rPr>
              <a:pPr/>
              <a:t>128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0965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447800"/>
          <a:ext cx="7321550" cy="299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70" name="Document" r:id="rId4" imgW="7301323" imgH="2995389" progId="Word.Document.8">
                  <p:embed/>
                </p:oleObj>
              </mc:Choice>
              <mc:Fallback>
                <p:oleObj name="Document" r:id="rId4" imgW="7301323" imgH="299538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47800"/>
                        <a:ext cx="7321550" cy="299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7105764" cy="777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71" name="Document" r:id="rId6" imgW="7105764" imgH="777049" progId="Word.Document.12">
                  <p:embed/>
                </p:oleObj>
              </mc:Choice>
              <mc:Fallback>
                <p:oleObj name="Document" r:id="rId6" imgW="7105764" imgH="7770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105764" cy="777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021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4096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51A5112B-1381-4956-A9B3-0E25497BE51B}" type="slidenum">
              <a:rPr lang="en-US" altLang="en-US" sz="900">
                <a:latin typeface="Arial Narrow" pitchFamily="34" charset="0"/>
              </a:rPr>
              <a:pPr/>
              <a:t>129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0965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17971"/>
          <a:ext cx="7301323" cy="2996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4" name="Document" r:id="rId4" imgW="7301323" imgH="2996829" progId="Word.Document.8">
                  <p:embed/>
                </p:oleObj>
              </mc:Choice>
              <mc:Fallback>
                <p:oleObj name="Document" r:id="rId4" imgW="7301323" imgH="299682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17971"/>
                        <a:ext cx="7301323" cy="29968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5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287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Exercise </a:t>
            </a:r>
            <a:r>
              <a:rPr lang="en-US" dirty="0" smtClean="0"/>
              <a:t>7 – 1 +</a:t>
            </a:r>
            <a:endParaRPr lang="en-US" sz="4000" dirty="0" smtClean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dirty="0" smtClean="0"/>
              <a:t>Now go back to exercise 7 – 1 and make the validation more robust.</a:t>
            </a:r>
          </a:p>
          <a:p>
            <a:pPr lvl="1" eaLnBrk="1" hangingPunct="1">
              <a:defRPr/>
            </a:pPr>
            <a:r>
              <a:rPr lang="en-US" sz="2000" dirty="0" smtClean="0"/>
              <a:t>Do something different than what the original version asked for.  Make a copy of 7 – 1 folder before you do so you don’t accidentally “nuke” that.</a:t>
            </a:r>
          </a:p>
          <a:p>
            <a:pPr lvl="1" eaLnBrk="1" hangingPunct="1">
              <a:defRPr/>
            </a:pPr>
            <a:r>
              <a:rPr lang="en-US" sz="2000" dirty="0" smtClean="0"/>
              <a:t>Use regular expressions if you’re feeling comfortable.  It’s actually easier than doing string manipulation once you get the hang of it.</a:t>
            </a:r>
          </a:p>
          <a:p>
            <a:pPr lvl="1" eaLnBrk="1" hangingPunct="1">
              <a:defRPr/>
            </a:pPr>
            <a:r>
              <a:rPr lang="en-US" sz="2000" dirty="0" smtClean="0"/>
              <a:t>Use a separate error message for each of the pieces of data that </a:t>
            </a:r>
            <a:r>
              <a:rPr lang="en-US" sz="2000" smtClean="0"/>
              <a:t>is incorrect too!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0305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16CE7E7B-43B5-4D19-9A3F-A6D5AC1B78B9}" type="slidenum">
              <a:rPr lang="en-US" altLang="en-US" sz="900">
                <a:latin typeface="Arial Narrow" pitchFamily="34" charset="0"/>
              </a:rPr>
              <a:pPr algn="r"/>
              <a:t>130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133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377686"/>
              </p:ext>
            </p:extLst>
          </p:nvPr>
        </p:nvGraphicFramePr>
        <p:xfrm>
          <a:off x="914400" y="1163638"/>
          <a:ext cx="7529513" cy="452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09" name="Document" r:id="rId4" imgW="7545158" imgH="4528412" progId="Word.Document.8">
                  <p:embed/>
                </p:oleObj>
              </mc:Choice>
              <mc:Fallback>
                <p:oleObj name="Document" r:id="rId4" imgW="7545158" imgH="452841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63638"/>
                        <a:ext cx="7529513" cy="452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088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788E5FF1-FF99-490E-824B-E38AC2935008}" type="slidenum">
              <a:rPr lang="en-US" altLang="en-US" sz="900">
                <a:latin typeface="Arial Narrow" pitchFamily="34" charset="0"/>
              </a:rPr>
              <a:pPr algn="r"/>
              <a:t>131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276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749313"/>
              </p:ext>
            </p:extLst>
          </p:nvPr>
        </p:nvGraphicFramePr>
        <p:xfrm>
          <a:off x="914400" y="1068388"/>
          <a:ext cx="7291388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6" name="Document" r:id="rId4" imgW="7317363" imgH="2207098" progId="Word.Document.8">
                  <p:embed/>
                </p:oleObj>
              </mc:Choice>
              <mc:Fallback>
                <p:oleObj name="Document" r:id="rId4" imgW="7317363" imgH="220709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68388"/>
                        <a:ext cx="7291388" cy="219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7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609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751BE080-A0CC-4823-B8D7-82FF8FDCE056}" type="slidenum">
              <a:rPr lang="en-US" altLang="en-US" sz="900">
                <a:latin typeface="Arial Narrow" pitchFamily="34" charset="0"/>
              </a:rPr>
              <a:pPr algn="r"/>
              <a:t>132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957745"/>
              </p:ext>
            </p:extLst>
          </p:nvPr>
        </p:nvGraphicFramePr>
        <p:xfrm>
          <a:off x="914400" y="1081088"/>
          <a:ext cx="7291388" cy="440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0" name="Document" r:id="rId4" imgW="7317363" imgH="4412041" progId="Word.Document.8">
                  <p:embed/>
                </p:oleObj>
              </mc:Choice>
              <mc:Fallback>
                <p:oleObj name="Document" r:id="rId4" imgW="7317363" imgH="441204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81088"/>
                        <a:ext cx="7291388" cy="440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1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963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8B652FB0-3A9C-41E1-A7DA-924AC17BDB7A}" type="slidenum">
              <a:rPr lang="en-US" altLang="en-US" sz="900">
                <a:latin typeface="Arial Narrow" pitchFamily="34" charset="0"/>
              </a:rPr>
              <a:pPr algn="r"/>
              <a:t>133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29698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133475"/>
          <a:ext cx="7288213" cy="442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84" name="Document" r:id="rId4" imgW="7301323" imgH="4446454" progId="Word.Document.8">
                  <p:embed/>
                </p:oleObj>
              </mc:Choice>
              <mc:Fallback>
                <p:oleObj name="Document" r:id="rId4" imgW="7301323" imgH="444645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33475"/>
                        <a:ext cx="7288213" cy="442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7075487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85" name="Document" r:id="rId6" imgW="7090612" imgH="773810" progId="Word.Document.12">
                  <p:embed/>
                </p:oleObj>
              </mc:Choice>
              <mc:Fallback>
                <p:oleObj name="Document" r:id="rId6" imgW="7090612" imgH="773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075487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849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33ED2D17-0EFB-47CF-8A72-75911BBCD3FD}" type="slidenum">
              <a:rPr lang="en-US" altLang="en-US" sz="900">
                <a:latin typeface="Arial Narrow" pitchFamily="34" charset="0"/>
              </a:rPr>
              <a:pPr algn="r"/>
              <a:t>134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01323" cy="2160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8" name="Document" r:id="rId4" imgW="7301323" imgH="2160036" progId="Word.Document.8">
                  <p:embed/>
                </p:oleObj>
              </mc:Choice>
              <mc:Fallback>
                <p:oleObj name="Document" r:id="rId4" imgW="7301323" imgH="216003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01323" cy="21600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733953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9" name="Document" r:id="rId6" imgW="7339532" imgH="426495" progId="Word.Document.12">
                  <p:embed/>
                </p:oleObj>
              </mc:Choice>
              <mc:Fallback>
                <p:oleObj name="Document" r:id="rId6" imgW="733953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3953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489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343453AC-002A-4D69-997D-7A9B2590CEBB}" type="slidenum">
              <a:rPr lang="en-US" altLang="en-US" sz="900">
                <a:latin typeface="Arial Narrow" pitchFamily="34" charset="0"/>
              </a:rPr>
              <a:pPr algn="r"/>
              <a:t>135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288213" cy="204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2" name="Document" r:id="rId4" imgW="7301323" imgH="2050215" progId="Word.Document.8">
                  <p:embed/>
                </p:oleObj>
              </mc:Choice>
              <mc:Fallback>
                <p:oleObj name="Document" r:id="rId4" imgW="7301323" imgH="205021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288213" cy="204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3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416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D5889603-820D-467C-A9A8-DADFDEC9C315}" type="slidenum">
              <a:rPr lang="en-US" altLang="en-US" sz="900">
                <a:latin typeface="Arial Narrow" pitchFamily="34" charset="0"/>
              </a:rPr>
              <a:pPr algn="r"/>
              <a:t>136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2771" name="Object 3"/>
          <p:cNvGraphicFramePr>
            <a:graphicFrameLocks noChangeAspect="1"/>
          </p:cNvGraphicFramePr>
          <p:nvPr>
            <p:extLst/>
          </p:nvPr>
        </p:nvGraphicFramePr>
        <p:xfrm>
          <a:off x="914400" y="1066800"/>
          <a:ext cx="7301323" cy="1161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6" name="Document" r:id="rId4" imgW="7301323" imgH="1161573" progId="Word.Document.8">
                  <p:embed/>
                </p:oleObj>
              </mc:Choice>
              <mc:Fallback>
                <p:oleObj name="Document" r:id="rId4" imgW="7301323" imgH="116157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66800"/>
                        <a:ext cx="7301323" cy="11615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7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715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DF85976F-6AF7-48EC-B829-9E8949E96306}" type="slidenum">
              <a:rPr lang="en-US" altLang="en-US" sz="900">
                <a:latin typeface="Arial Narrow" pitchFamily="34" charset="0"/>
              </a:rPr>
              <a:pPr algn="r"/>
              <a:t>137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500938" cy="377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0" name="Document" r:id="rId4" imgW="7535979" imgH="3790774" progId="Word.Document.8">
                  <p:embed/>
                </p:oleObj>
              </mc:Choice>
              <mc:Fallback>
                <p:oleObj name="Document" r:id="rId4" imgW="7535979" imgH="379077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500938" cy="377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1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156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565C606A-53C3-4F24-AEEA-26E8E61FEA0B}" type="slidenum">
              <a:rPr lang="en-US" altLang="en-US" sz="900">
                <a:latin typeface="Arial Narrow" pitchFamily="34" charset="0"/>
              </a:rPr>
              <a:pPr algn="r"/>
              <a:t>138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1986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288213" cy="376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4" name="Document" r:id="rId4" imgW="7301323" imgH="3780332" progId="Word.Document.8">
                  <p:embed/>
                </p:oleObj>
              </mc:Choice>
              <mc:Fallback>
                <p:oleObj name="Document" r:id="rId4" imgW="7301323" imgH="37803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288213" cy="376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5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047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931DE9D8-FD9A-47CB-BCAC-BD0FAF66CEF4}" type="slidenum">
              <a:rPr lang="en-US" altLang="en-US" sz="900">
                <a:latin typeface="Arial Narrow" pitchFamily="34" charset="0"/>
              </a:rPr>
              <a:pPr algn="r"/>
              <a:t>139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90137" cy="4380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28" name="Document" r:id="rId4" imgW="7390137" imgH="4380922" progId="Word.Document.8">
                  <p:embed/>
                </p:oleObj>
              </mc:Choice>
              <mc:Fallback>
                <p:oleObj name="Document" r:id="rId4" imgW="7390137" imgH="438092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90137" cy="4380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29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581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Next Time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You’ll get to practice all of this again with several other applications in the next lab. </a:t>
            </a:r>
            <a:endParaRPr lang="en-US" sz="2800" dirty="0"/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 smtClean="0"/>
              <a:t>Begin to skim chapters 10, 11 and 13.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 smtClean="0"/>
              <a:t>Reading Quiz 4.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 smtClean="0"/>
              <a:t>Lab 4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Lab 5 will add Ajax calls to several of the problems that you did in previous labs.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Quiz 1</a:t>
            </a:r>
          </a:p>
        </p:txBody>
      </p:sp>
    </p:spTree>
    <p:extLst>
      <p:ext uri="{BB962C8B-B14F-4D97-AF65-F5344CB8AC3E}">
        <p14:creationId xmlns:p14="http://schemas.microsoft.com/office/powerpoint/2010/main" val="292092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9AB2443B-91D9-46DD-94C8-E2F2292E3044}" type="slidenum">
              <a:rPr lang="en-US" altLang="en-US" sz="900">
                <a:latin typeface="Arial Narrow" pitchFamily="34" charset="0"/>
              </a:rPr>
              <a:pPr algn="r"/>
              <a:t>140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112837"/>
          <a:ext cx="7321550" cy="284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2" name="Document" r:id="rId4" imgW="7301323" imgH="2856403" progId="Word.Document.8">
                  <p:embed/>
                </p:oleObj>
              </mc:Choice>
              <mc:Fallback>
                <p:oleObj name="Document" r:id="rId4" imgW="7301323" imgH="285640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12837"/>
                        <a:ext cx="7321550" cy="284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3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48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3230D7C3-6DB8-4673-851E-D6E4BA13DA4D}" type="slidenum">
              <a:rPr lang="en-US" altLang="en-US" sz="900">
                <a:latin typeface="Arial Narrow" pitchFamily="34" charset="0"/>
              </a:rPr>
              <a:pPr algn="r"/>
              <a:t>141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5058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21550" cy="284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6" name="Document" r:id="rId4" imgW="7301323" imgH="2856403" progId="Word.Document.8">
                  <p:embed/>
                </p:oleObj>
              </mc:Choice>
              <mc:Fallback>
                <p:oleObj name="Document" r:id="rId4" imgW="7301323" imgH="285640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21550" cy="284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7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403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50793309-BF50-4E3A-B083-2F52C70DAF0F}" type="slidenum">
              <a:rPr lang="en-US" altLang="en-US" sz="900">
                <a:latin typeface="Arial Narrow" pitchFamily="34" charset="0"/>
              </a:rPr>
              <a:pPr algn="r"/>
              <a:t>142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111250"/>
          <a:ext cx="7321550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0" name="Document" r:id="rId4" imgW="7301323" imgH="3086845" progId="Word.Document.8">
                  <p:embed/>
                </p:oleObj>
              </mc:Choice>
              <mc:Fallback>
                <p:oleObj name="Document" r:id="rId4" imgW="7301323" imgH="308684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11250"/>
                        <a:ext cx="7321550" cy="307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1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556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BCEAB1C8-1049-4387-9E14-74751DADB813}" type="slidenum">
              <a:rPr lang="en-US" altLang="en-US" sz="900">
                <a:latin typeface="Arial Narrow" pitchFamily="34" charset="0"/>
              </a:rPr>
              <a:pPr algn="r"/>
              <a:t>143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7106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21550" cy="238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4" name="Document" r:id="rId4" imgW="7301323" imgH="2392998" progId="Word.Document.8">
                  <p:embed/>
                </p:oleObj>
              </mc:Choice>
              <mc:Fallback>
                <p:oleObj name="Document" r:id="rId4" imgW="7301323" imgH="239299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21550" cy="238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5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784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BEED4DF6-18A5-482D-BFA0-FB05D2B85B42}" type="slidenum">
              <a:rPr lang="en-US" altLang="en-US" sz="900">
                <a:latin typeface="Arial Narrow" pitchFamily="34" charset="0"/>
              </a:rPr>
              <a:pPr algn="r"/>
              <a:t>144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8131" name="Object 3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550150" cy="308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8" name="Document" r:id="rId4" imgW="7535979" imgH="3094407" progId="Word.Document.8">
                  <p:embed/>
                </p:oleObj>
              </mc:Choice>
              <mc:Fallback>
                <p:oleObj name="Document" r:id="rId4" imgW="7535979" imgH="309440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550150" cy="308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9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65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713D99CB-64ED-4797-9A7A-F6F65200A367}" type="slidenum">
              <a:rPr lang="en-US" altLang="en-US" sz="900">
                <a:latin typeface="Arial Narrow" pitchFamily="34" charset="0"/>
              </a:rPr>
              <a:pPr algn="r"/>
              <a:t>145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9154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288213" cy="475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2" name="Document" r:id="rId4" imgW="7301323" imgH="4775554" progId="Word.Document.8">
                  <p:embed/>
                </p:oleObj>
              </mc:Choice>
              <mc:Fallback>
                <p:oleObj name="Document" r:id="rId4" imgW="7301323" imgH="477555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288213" cy="475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3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792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8564E577-7D25-4DB7-B214-A6733398C176}" type="slidenum">
              <a:rPr lang="en-US" altLang="en-US" sz="900">
                <a:latin typeface="Arial Narrow" pitchFamily="34" charset="0"/>
              </a:rPr>
              <a:pPr algn="r"/>
              <a:t>146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01323" cy="2160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6" name="Document" r:id="rId4" imgW="7301323" imgH="2160036" progId="Word.Document.8">
                  <p:embed/>
                </p:oleObj>
              </mc:Choice>
              <mc:Fallback>
                <p:oleObj name="Document" r:id="rId4" imgW="7301323" imgH="216003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01323" cy="21600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7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403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DA2A2385-E0C5-4CA6-9E1B-EDA4626C097A}" type="slidenum">
              <a:rPr lang="en-US" altLang="en-US" sz="900">
                <a:latin typeface="Arial Narrow" pitchFamily="34" charset="0"/>
              </a:rPr>
              <a:pPr algn="r"/>
              <a:t>147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288213" cy="467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0" name="Document" r:id="rId4" imgW="7301323" imgH="4699221" progId="Word.Document.8">
                  <p:embed/>
                </p:oleObj>
              </mc:Choice>
              <mc:Fallback>
                <p:oleObj name="Document" r:id="rId4" imgW="7301323" imgH="469922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288213" cy="467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1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368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9FB734D4-4060-4B44-BF3C-70ACB89779A6}" type="slidenum">
              <a:rPr lang="en-US" altLang="en-US" sz="900">
                <a:latin typeface="Arial Narrow" pitchFamily="34" charset="0"/>
              </a:rPr>
              <a:pPr algn="r"/>
              <a:t>148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144588"/>
          <a:ext cx="7288213" cy="387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44" name="Document" r:id="rId4" imgW="7301323" imgH="3899154" progId="Word.Document.8">
                  <p:embed/>
                </p:oleObj>
              </mc:Choice>
              <mc:Fallback>
                <p:oleObj name="Document" r:id="rId4" imgW="7301323" imgH="389915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4588"/>
                        <a:ext cx="7288213" cy="387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45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175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ED8C0394-BA97-44F9-B5F9-3C726DB6D51F}" type="slidenum">
              <a:rPr lang="en-US" altLang="en-US" sz="900">
                <a:latin typeface="Arial Narrow" pitchFamily="34" charset="0"/>
              </a:rPr>
              <a:pPr algn="r"/>
              <a:t>149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3250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21550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8" name="Document" r:id="rId4" imgW="7301323" imgH="2160036" progId="Word.Document.8">
                  <p:embed/>
                </p:oleObj>
              </mc:Choice>
              <mc:Fallback>
                <p:oleObj name="Document" r:id="rId4" imgW="7301323" imgH="216003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21550" cy="215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9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6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7BE1E6AF-A094-49F6-8BA3-7CB8C4118AF0}" type="slidenum">
              <a:rPr lang="en-US" altLang="en-US" sz="900">
                <a:latin typeface="Arial Narrow" pitchFamily="34" charset="0"/>
              </a:rPr>
              <a:pPr algn="r"/>
              <a:t>15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133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823627"/>
              </p:ext>
            </p:extLst>
          </p:nvPr>
        </p:nvGraphicFramePr>
        <p:xfrm>
          <a:off x="914400" y="1598613"/>
          <a:ext cx="7288213" cy="23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0" name="Document" r:id="rId4" imgW="7301323" imgH="2388677" progId="Word.Document.8">
                  <p:embed/>
                </p:oleObj>
              </mc:Choice>
              <mc:Fallback>
                <p:oleObj name="Document" r:id="rId4" imgW="7301323" imgH="2388677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98613"/>
                        <a:ext cx="7288213" cy="237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1538CB4C-96D9-4D31-B491-1618F4E63853}" type="slidenum">
              <a:rPr lang="en-US" altLang="en-US" sz="900">
                <a:latin typeface="Arial Narrow" pitchFamily="34" charset="0"/>
              </a:rPr>
              <a:pPr algn="r"/>
              <a:t>150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4274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288213" cy="514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92" name="Document" r:id="rId4" imgW="7301323" imgH="5171987" progId="Word.Document.8">
                  <p:embed/>
                </p:oleObj>
              </mc:Choice>
              <mc:Fallback>
                <p:oleObj name="Document" r:id="rId4" imgW="7301323" imgH="517198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288213" cy="5148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7456487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93" name="Document" r:id="rId6" imgW="7473011" imgH="773810" progId="Word.Document.12">
                  <p:embed/>
                </p:oleObj>
              </mc:Choice>
              <mc:Fallback>
                <p:oleObj name="Document" r:id="rId6" imgW="7473011" imgH="773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456487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728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91F227A2-B729-4D9D-ADF0-6E614F898CFA}" type="slidenum">
              <a:rPr lang="en-US" altLang="en-US" sz="900">
                <a:latin typeface="Arial Narrow" pitchFamily="34" charset="0"/>
              </a:rPr>
              <a:pPr algn="r"/>
              <a:t>151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5298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01323" cy="2624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16" name="Document" r:id="rId4" imgW="7301323" imgH="2624881" progId="Word.Document.8">
                  <p:embed/>
                </p:oleObj>
              </mc:Choice>
              <mc:Fallback>
                <p:oleObj name="Document" r:id="rId4" imgW="7301323" imgH="262488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01323" cy="26248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7446962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17" name="Document" r:id="rId6" imgW="7463992" imgH="773810" progId="Word.Document.12">
                  <p:embed/>
                </p:oleObj>
              </mc:Choice>
              <mc:Fallback>
                <p:oleObj name="Document" r:id="rId6" imgW="7463992" imgH="773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446962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64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0B23A1F0-3A87-4B9D-B144-B017B4D93881}" type="slidenum">
              <a:rPr lang="en-US" altLang="en-US" sz="900">
                <a:latin typeface="Arial Narrow" pitchFamily="34" charset="0"/>
              </a:rPr>
              <a:pPr algn="r"/>
              <a:t>152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6322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21550" cy="284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40" name="Document" r:id="rId4" imgW="7301323" imgH="2856403" progId="Word.Document.8">
                  <p:embed/>
                </p:oleObj>
              </mc:Choice>
              <mc:Fallback>
                <p:oleObj name="Document" r:id="rId4" imgW="7301323" imgH="285640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21550" cy="284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7011987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41" name="Document" r:id="rId6" imgW="7028202" imgH="773810" progId="Word.Document.12">
                  <p:embed/>
                </p:oleObj>
              </mc:Choice>
              <mc:Fallback>
                <p:oleObj name="Document" r:id="rId6" imgW="7028202" imgH="773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011987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301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A6D6C0BC-5361-4FDE-9BC9-EAB30873E69E}" type="slidenum">
              <a:rPr lang="en-US" altLang="en-US" sz="900">
                <a:latin typeface="Arial Narrow" pitchFamily="34" charset="0"/>
              </a:rPr>
              <a:pPr algn="r"/>
              <a:t>153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7346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524000"/>
          <a:ext cx="7321550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4" name="Document" r:id="rId4" imgW="7301323" imgH="1820133" progId="Word.Document.8">
                  <p:embed/>
                </p:oleObj>
              </mc:Choice>
              <mc:Fallback>
                <p:oleObj name="Document" r:id="rId4" imgW="7301323" imgH="18201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24000"/>
                        <a:ext cx="7321550" cy="181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777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5" name="Document" r:id="rId6" imgW="5956042" imgH="777049" progId="Word.Document.12">
                  <p:embed/>
                </p:oleObj>
              </mc:Choice>
              <mc:Fallback>
                <p:oleObj name="Document" r:id="rId6" imgW="5956042" imgH="7770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777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03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C7D1AD1A-A447-46E3-87F3-CE4616C16F5A}" type="slidenum">
              <a:rPr lang="en-US" altLang="en-US" sz="900">
                <a:latin typeface="Arial Narrow" pitchFamily="34" charset="0"/>
              </a:rPr>
              <a:pPr algn="r"/>
              <a:t>154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8370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525587"/>
          <a:ext cx="7288213" cy="342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88" name="Document" r:id="rId4" imgW="7301323" imgH="3437189" progId="Word.Document.8">
                  <p:embed/>
                </p:oleObj>
              </mc:Choice>
              <mc:Fallback>
                <p:oleObj name="Document" r:id="rId4" imgW="7301323" imgH="343718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25587"/>
                        <a:ext cx="7288213" cy="342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777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89" name="Document" r:id="rId6" imgW="5956042" imgH="777049" progId="Word.Document.12">
                  <p:embed/>
                </p:oleObj>
              </mc:Choice>
              <mc:Fallback>
                <p:oleObj name="Document" r:id="rId6" imgW="5956042" imgH="7770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777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059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392D530C-EBBA-4100-9F97-5AF3A3EFD53A}" type="slidenum">
              <a:rPr lang="en-US" altLang="en-US" sz="900">
                <a:latin typeface="Arial Narrow" pitchFamily="34" charset="0"/>
              </a:rPr>
              <a:pPr algn="r"/>
              <a:t>155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9394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21550" cy="363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12" name="Document" r:id="rId4" imgW="7301323" imgH="3638466" progId="Word.Document.8">
                  <p:embed/>
                </p:oleObj>
              </mc:Choice>
              <mc:Fallback>
                <p:oleObj name="Document" r:id="rId4" imgW="7301323" imgH="363846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21550" cy="363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13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94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B30466E2-3C2F-40DE-B899-6BB4644C45CE}" type="slidenum">
              <a:rPr lang="en-US" altLang="en-US" sz="900">
                <a:latin typeface="Arial Narrow" pitchFamily="34" charset="0"/>
              </a:rPr>
              <a:pPr algn="r"/>
              <a:t>156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60418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21550" cy="169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36" name="Document" r:id="rId4" imgW="7301323" imgH="1700951" progId="Word.Document.8">
                  <p:embed/>
                </p:oleObj>
              </mc:Choice>
              <mc:Fallback>
                <p:oleObj name="Document" r:id="rId4" imgW="7301323" imgH="170095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21550" cy="169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37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13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99DAD540-DDDB-48D4-A5D2-60741BAD1C70}" type="slidenum">
              <a:rPr lang="en-US" altLang="en-US" sz="900">
                <a:latin typeface="Arial Narrow" pitchFamily="34" charset="0"/>
              </a:rPr>
              <a:pPr algn="r"/>
              <a:t>157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61442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526462"/>
          <a:ext cx="7301323" cy="228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60" name="Document" r:id="rId4" imgW="7301323" imgH="2283538" progId="Word.Document.8">
                  <p:embed/>
                </p:oleObj>
              </mc:Choice>
              <mc:Fallback>
                <p:oleObj name="Document" r:id="rId4" imgW="7301323" imgH="228353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26462"/>
                        <a:ext cx="7301323" cy="228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777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61" name="Document" r:id="rId6" imgW="5956042" imgH="777049" progId="Word.Document.12">
                  <p:embed/>
                </p:oleObj>
              </mc:Choice>
              <mc:Fallback>
                <p:oleObj name="Document" r:id="rId6" imgW="5956042" imgH="7770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777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821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63924205-8289-427E-90C3-0DBB76C7CFC2}" type="slidenum">
              <a:rPr lang="en-US" altLang="en-US" sz="900">
                <a:latin typeface="Arial Narrow" pitchFamily="34" charset="0"/>
              </a:rPr>
              <a:pPr algn="r"/>
              <a:t>158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62466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21550" cy="459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84" name="Document" r:id="rId4" imgW="7301323" imgH="4604883" progId="Word.Document.8">
                  <p:embed/>
                </p:oleObj>
              </mc:Choice>
              <mc:Fallback>
                <p:oleObj name="Document" r:id="rId4" imgW="7301323" imgH="460488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21550" cy="459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85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247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C15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B1CB3AB8-C33F-49DE-943E-897BFC09B1EE}" type="slidenum">
              <a:rPr lang="en-US" altLang="en-US" sz="900">
                <a:latin typeface="Arial Narrow" pitchFamily="34" charset="0"/>
              </a:rPr>
              <a:pPr algn="r"/>
              <a:t>159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63490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21550" cy="320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08" name="Document" r:id="rId4" imgW="7301323" imgH="3216109" progId="Word.Document.8">
                  <p:embed/>
                </p:oleObj>
              </mc:Choice>
              <mc:Fallback>
                <p:oleObj name="Document" r:id="rId4" imgW="7301323" imgH="321610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21550" cy="320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6888162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09" name="Document" r:id="rId6" imgW="6903381" imgH="773810" progId="Word.Document.12">
                  <p:embed/>
                </p:oleObj>
              </mc:Choice>
              <mc:Fallback>
                <p:oleObj name="Document" r:id="rId6" imgW="6903381" imgH="773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88162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853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6186BB69-D1CA-4F18-B210-D9EB6B564544}" type="slidenum">
              <a:rPr lang="en-US" altLang="en-US" sz="900">
                <a:latin typeface="Arial Narrow" pitchFamily="34" charset="0"/>
              </a:rPr>
              <a:pPr algn="r"/>
              <a:t>16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17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759879"/>
              </p:ext>
            </p:extLst>
          </p:nvPr>
        </p:nvGraphicFramePr>
        <p:xfrm>
          <a:off x="914400" y="1066800"/>
          <a:ext cx="7321550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4" name="Document" r:id="rId4" imgW="7301323" imgH="3213228" progId="Word.Document.8">
                  <p:embed/>
                </p:oleObj>
              </mc:Choice>
              <mc:Fallback>
                <p:oleObj name="Document" r:id="rId4" imgW="7301323" imgH="3213228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66800"/>
                        <a:ext cx="7321550" cy="321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677510"/>
              </p:ext>
            </p:extLst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5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Next Time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You’ll get to practice all of this again with several other applications in the next lab. </a:t>
            </a:r>
            <a:endParaRPr lang="en-US" sz="2800" dirty="0"/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 smtClean="0"/>
              <a:t>Begin to skim chapters 10, 11 and 13.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 smtClean="0"/>
              <a:t>Reading Quiz 4.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 smtClean="0"/>
              <a:t>Lab 4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Lab 5 will add Ajax calls to several of the problems that you did in previous labs.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Quiz 1</a:t>
            </a:r>
          </a:p>
        </p:txBody>
      </p:sp>
    </p:spTree>
    <p:extLst>
      <p:ext uri="{BB962C8B-B14F-4D97-AF65-F5344CB8AC3E}">
        <p14:creationId xmlns:p14="http://schemas.microsoft.com/office/powerpoint/2010/main" val="320526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A07197D8-45F7-4E69-B6EE-E1FCADB8FEB6}" type="slidenum">
              <a:rPr lang="en-US" altLang="en-US" sz="900">
                <a:latin typeface="Arial Narrow" pitchFamily="34" charset="0"/>
              </a:rPr>
              <a:pPr algn="r"/>
              <a:t>17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27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054481"/>
              </p:ext>
            </p:extLst>
          </p:nvPr>
        </p:nvGraphicFramePr>
        <p:xfrm>
          <a:off x="914400" y="1066800"/>
          <a:ext cx="7321550" cy="255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8" name="Document" r:id="rId4" imgW="7301323" imgH="2554668" progId="Word.Document.8">
                  <p:embed/>
                </p:oleObj>
              </mc:Choice>
              <mc:Fallback>
                <p:oleObj name="Document" r:id="rId4" imgW="7301323" imgH="2554668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66800"/>
                        <a:ext cx="7321550" cy="2554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046371"/>
              </p:ext>
            </p:extLst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9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1010636A-74E0-40B9-8DF5-AA24748FD7DD}" type="slidenum">
              <a:rPr lang="en-US" altLang="en-US" sz="900">
                <a:latin typeface="Arial Narrow" pitchFamily="34" charset="0"/>
              </a:rPr>
              <a:pPr algn="r"/>
              <a:t>18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37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741364"/>
              </p:ext>
            </p:extLst>
          </p:nvPr>
        </p:nvGraphicFramePr>
        <p:xfrm>
          <a:off x="914400" y="1144588"/>
          <a:ext cx="728821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3" name="Document" r:id="rId4" imgW="7301323" imgH="1705632" progId="Word.Document.8">
                  <p:embed/>
                </p:oleObj>
              </mc:Choice>
              <mc:Fallback>
                <p:oleObj name="Document" r:id="rId4" imgW="7301323" imgH="170563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4588"/>
                        <a:ext cx="728821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797" name="Picture 5" descr="7-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76500"/>
            <a:ext cx="45339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352274"/>
              </p:ext>
            </p:extLst>
          </p:nvPr>
        </p:nvGraphicFramePr>
        <p:xfrm>
          <a:off x="914400" y="685800"/>
          <a:ext cx="69151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4" name="Document" r:id="rId7" imgW="6930799" imgH="773090" progId="Word.Document.12">
                  <p:embed/>
                </p:oleObj>
              </mc:Choice>
              <mc:Fallback>
                <p:oleObj name="Document" r:id="rId7" imgW="6930799" imgH="7730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1515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1CC5CC1A-10EE-48FB-B227-3CCD3CDAAD0A}" type="slidenum">
              <a:rPr lang="en-US" altLang="en-US" sz="900">
                <a:latin typeface="Arial Narrow" pitchFamily="34" charset="0"/>
              </a:rPr>
              <a:pPr algn="r"/>
              <a:t>19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48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316989"/>
              </p:ext>
            </p:extLst>
          </p:nvPr>
        </p:nvGraphicFramePr>
        <p:xfrm>
          <a:off x="914400" y="1100138"/>
          <a:ext cx="7288213" cy="514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6" name="Document" r:id="rId4" imgW="7301323" imgH="5170187" progId="Word.Document.8">
                  <p:embed/>
                </p:oleObj>
              </mc:Choice>
              <mc:Fallback>
                <p:oleObj name="Document" r:id="rId4" imgW="7301323" imgH="517018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00138"/>
                        <a:ext cx="7288213" cy="5148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258987"/>
              </p:ext>
            </p:extLst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7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Topics</a:t>
            </a:r>
            <a:endParaRPr lang="en-US" sz="4000" smtClean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Exercises from Chapters 7, 8 and 9</a:t>
            </a:r>
          </a:p>
          <a:p>
            <a:pPr lvl="1" eaLnBrk="1" hangingPunct="1">
              <a:defRPr/>
            </a:pPr>
            <a:r>
              <a:rPr lang="en-US" dirty="0" smtClean="0"/>
              <a:t>Working with other kinds of html form fields</a:t>
            </a:r>
          </a:p>
          <a:p>
            <a:pPr lvl="1" eaLnBrk="1" hangingPunct="1">
              <a:defRPr/>
            </a:pPr>
            <a:r>
              <a:rPr lang="en-US" dirty="0" smtClean="0"/>
              <a:t>Control Structures</a:t>
            </a:r>
          </a:p>
          <a:p>
            <a:pPr lvl="1" eaLnBrk="1" hangingPunct="1">
              <a:defRPr/>
            </a:pPr>
            <a:r>
              <a:rPr lang="en-US" dirty="0" smtClean="0"/>
              <a:t>Strings</a:t>
            </a:r>
          </a:p>
          <a:p>
            <a:pPr lvl="1" eaLnBrk="1" hangingPunct="1">
              <a:defRPr/>
            </a:pPr>
            <a:r>
              <a:rPr lang="en-US" dirty="0" smtClean="0"/>
              <a:t>Regular expressions</a:t>
            </a:r>
          </a:p>
          <a:p>
            <a:pPr eaLnBrk="1" hangingPunct="1">
              <a:defRPr/>
            </a:pPr>
            <a:r>
              <a:rPr lang="en-US" dirty="0" smtClean="0"/>
              <a:t>We’ll talk about all of this in the context doing the problems from lab 3</a:t>
            </a:r>
          </a:p>
        </p:txBody>
      </p:sp>
    </p:spTree>
    <p:extLst>
      <p:ext uri="{BB962C8B-B14F-4D97-AF65-F5344CB8AC3E}">
        <p14:creationId xmlns:p14="http://schemas.microsoft.com/office/powerpoint/2010/main" val="64637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5EC01361-EBBA-4517-BF5C-B63B9311B3FA}" type="slidenum">
              <a:rPr lang="en-US" altLang="en-US" sz="900">
                <a:latin typeface="Arial Narrow" pitchFamily="34" charset="0"/>
              </a:rPr>
              <a:pPr algn="r"/>
              <a:t>20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58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248312"/>
              </p:ext>
            </p:extLst>
          </p:nvPr>
        </p:nvGraphicFramePr>
        <p:xfrm>
          <a:off x="914400" y="1144588"/>
          <a:ext cx="7288213" cy="237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2" name="Document" r:id="rId4" imgW="7301323" imgH="2391558" progId="Word.Document.8">
                  <p:embed/>
                </p:oleObj>
              </mc:Choice>
              <mc:Fallback>
                <p:oleObj name="Document" r:id="rId4" imgW="7301323" imgH="2391558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4588"/>
                        <a:ext cx="7288213" cy="237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5" name="Picture 5" descr="7-0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24200"/>
            <a:ext cx="330835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313881"/>
              </p:ext>
            </p:extLst>
          </p:nvPr>
        </p:nvGraphicFramePr>
        <p:xfrm>
          <a:off x="914400" y="685800"/>
          <a:ext cx="72263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3" name="Document" r:id="rId7" imgW="7241407" imgH="773810" progId="Word.Document.12">
                  <p:embed/>
                </p:oleObj>
              </mc:Choice>
              <mc:Fallback>
                <p:oleObj name="Document" r:id="rId7" imgW="7241407" imgH="773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2263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23596D4C-7FCF-489C-BBFB-13AF79E397C1}" type="slidenum">
              <a:rPr lang="en-US" altLang="en-US" sz="900">
                <a:latin typeface="Arial Narrow" pitchFamily="34" charset="0"/>
              </a:rPr>
              <a:pPr algn="r"/>
              <a:t>21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68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98182"/>
              </p:ext>
            </p:extLst>
          </p:nvPr>
        </p:nvGraphicFramePr>
        <p:xfrm>
          <a:off x="914400" y="1119188"/>
          <a:ext cx="7288213" cy="398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5" name="Document" r:id="rId4" imgW="7301323" imgH="3999612" progId="Word.Document.8">
                  <p:embed/>
                </p:oleObj>
              </mc:Choice>
              <mc:Fallback>
                <p:oleObj name="Document" r:id="rId4" imgW="7301323" imgH="399961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19188"/>
                        <a:ext cx="7288213" cy="3986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476564"/>
              </p:ext>
            </p:extLst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6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0B97D7F9-F9AB-4A45-85DB-D64652E5C7D9}" type="slidenum">
              <a:rPr lang="en-US" altLang="en-US" sz="900">
                <a:latin typeface="Arial Narrow" pitchFamily="34" charset="0"/>
              </a:rPr>
              <a:pPr algn="r"/>
              <a:t>22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78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262537"/>
              </p:ext>
            </p:extLst>
          </p:nvPr>
        </p:nvGraphicFramePr>
        <p:xfrm>
          <a:off x="914400" y="1127125"/>
          <a:ext cx="7288213" cy="190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5" name="Document" r:id="rId4" imgW="7301323" imgH="1920592" progId="Word.Document.8">
                  <p:embed/>
                </p:oleObj>
              </mc:Choice>
              <mc:Fallback>
                <p:oleObj name="Document" r:id="rId4" imgW="7301323" imgH="192059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27125"/>
                        <a:ext cx="7288213" cy="190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3" name="Picture 5" descr="7-0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38400"/>
            <a:ext cx="3251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89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019139"/>
              </p:ext>
            </p:extLst>
          </p:nvPr>
        </p:nvGraphicFramePr>
        <p:xfrm>
          <a:off x="914400" y="3825875"/>
          <a:ext cx="7288213" cy="172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6" name="Document" r:id="rId7" imgW="7301323" imgH="1731557" progId="Word.Document.8">
                  <p:embed/>
                </p:oleObj>
              </mc:Choice>
              <mc:Fallback>
                <p:oleObj name="Document" r:id="rId7" imgW="7301323" imgH="1731557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825875"/>
                        <a:ext cx="7288213" cy="172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354242"/>
              </p:ext>
            </p:extLst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7" name="Document" r:id="rId9" imgW="5956042" imgH="426495" progId="Word.Document.12">
                  <p:embed/>
                </p:oleObj>
              </mc:Choice>
              <mc:Fallback>
                <p:oleObj name="Document" r:id="rId9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1C23A26D-A750-48B5-A37C-7664AE14E444}" type="slidenum">
              <a:rPr lang="en-US" altLang="en-US" sz="900">
                <a:latin typeface="Arial Narrow" pitchFamily="34" charset="0"/>
              </a:rPr>
              <a:pPr algn="r"/>
              <a:t>23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89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214577"/>
              </p:ext>
            </p:extLst>
          </p:nvPr>
        </p:nvGraphicFramePr>
        <p:xfrm>
          <a:off x="914400" y="685800"/>
          <a:ext cx="7301323" cy="2150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1" name="Document" r:id="rId4" imgW="7301323" imgH="2150674" progId="Word.Document.8">
                  <p:embed/>
                </p:oleObj>
              </mc:Choice>
              <mc:Fallback>
                <p:oleObj name="Document" r:id="rId4" imgW="7301323" imgH="215067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685800"/>
                        <a:ext cx="7301323" cy="21506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17" name="Picture 5" descr="7-04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62200"/>
            <a:ext cx="37084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9D1CCBB2-D384-47C3-8880-4388BB1DA495}" type="slidenum">
              <a:rPr lang="en-US" altLang="en-US" sz="900">
                <a:latin typeface="Arial Narrow" pitchFamily="34" charset="0"/>
              </a:rPr>
              <a:pPr algn="r"/>
              <a:t>24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99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35852"/>
              </p:ext>
            </p:extLst>
          </p:nvPr>
        </p:nvGraphicFramePr>
        <p:xfrm>
          <a:off x="914400" y="1116013"/>
          <a:ext cx="7300913" cy="246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8" name="Document" r:id="rId4" imgW="7301323" imgH="2475453" progId="Word.Document.8">
                  <p:embed/>
                </p:oleObj>
              </mc:Choice>
              <mc:Fallback>
                <p:oleObj name="Document" r:id="rId4" imgW="7301323" imgH="247545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16013"/>
                        <a:ext cx="7300913" cy="2465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839940"/>
              </p:ext>
            </p:extLst>
          </p:nvPr>
        </p:nvGraphicFramePr>
        <p:xfrm>
          <a:off x="914400" y="685800"/>
          <a:ext cx="7031037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9" name="Document" r:id="rId6" imgW="7046240" imgH="773810" progId="Word.Document.12">
                  <p:embed/>
                </p:oleObj>
              </mc:Choice>
              <mc:Fallback>
                <p:oleObj name="Document" r:id="rId6" imgW="7046240" imgH="773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031037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99020DDD-E597-494E-983B-17B8322286A2}" type="slidenum">
              <a:rPr lang="en-US" altLang="en-US" sz="900">
                <a:latin typeface="Arial Narrow" pitchFamily="34" charset="0"/>
              </a:rPr>
              <a:pPr algn="r"/>
              <a:t>25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09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881187"/>
              </p:ext>
            </p:extLst>
          </p:nvPr>
        </p:nvGraphicFramePr>
        <p:xfrm>
          <a:off x="914400" y="1133475"/>
          <a:ext cx="7288213" cy="328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3" name="Document" r:id="rId4" imgW="7301323" imgH="3298564" progId="Word.Document.8">
                  <p:embed/>
                </p:oleObj>
              </mc:Choice>
              <mc:Fallback>
                <p:oleObj name="Document" r:id="rId4" imgW="7301323" imgH="329856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33475"/>
                        <a:ext cx="7288213" cy="328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65" name="Picture 5" descr="7-04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38600"/>
            <a:ext cx="4394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955372"/>
              </p:ext>
            </p:extLst>
          </p:nvPr>
        </p:nvGraphicFramePr>
        <p:xfrm>
          <a:off x="918099" y="685800"/>
          <a:ext cx="6986587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4" name="Document" r:id="rId7" imgW="7001506" imgH="773810" progId="Word.Document.12">
                  <p:embed/>
                </p:oleObj>
              </mc:Choice>
              <mc:Fallback>
                <p:oleObj name="Document" r:id="rId7" imgW="7001506" imgH="773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8099" y="685800"/>
                        <a:ext cx="6986587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7588AA2E-B42B-4882-A529-6D1E2A75854D}" type="slidenum">
              <a:rPr lang="en-US" altLang="en-US" sz="900">
                <a:latin typeface="Arial Narrow" pitchFamily="34" charset="0"/>
              </a:rPr>
              <a:pPr algn="r"/>
              <a:t>26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922168"/>
              </p:ext>
            </p:extLst>
          </p:nvPr>
        </p:nvGraphicFramePr>
        <p:xfrm>
          <a:off x="914400" y="1119187"/>
          <a:ext cx="7288213" cy="215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1" name="Document" r:id="rId4" imgW="7301323" imgH="2164356" progId="Word.Document.8">
                  <p:embed/>
                </p:oleObj>
              </mc:Choice>
              <mc:Fallback>
                <p:oleObj name="Document" r:id="rId4" imgW="7301323" imgH="216435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19187"/>
                        <a:ext cx="7288213" cy="215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989" name="Picture 5" descr="7-0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70200"/>
            <a:ext cx="36195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9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691764"/>
              </p:ext>
            </p:extLst>
          </p:nvPr>
        </p:nvGraphicFramePr>
        <p:xfrm>
          <a:off x="914400" y="4119563"/>
          <a:ext cx="7288213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2" name="Document" r:id="rId7" imgW="7301323" imgH="2089823" progId="Word.Document.8">
                  <p:embed/>
                </p:oleObj>
              </mc:Choice>
              <mc:Fallback>
                <p:oleObj name="Document" r:id="rId7" imgW="7301323" imgH="2089823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119563"/>
                        <a:ext cx="7288213" cy="207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461839"/>
              </p:ext>
            </p:extLst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3" name="Document" r:id="rId9" imgW="5956042" imgH="426495" progId="Word.Document.12">
                  <p:embed/>
                </p:oleObj>
              </mc:Choice>
              <mc:Fallback>
                <p:oleObj name="Document" r:id="rId9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360CF830-B29A-431D-8E52-6D1D196D6BD5}" type="slidenum">
              <a:rPr lang="en-US" altLang="en-US" sz="900">
                <a:latin typeface="Arial Narrow" pitchFamily="34" charset="0"/>
              </a:rPr>
              <a:pPr algn="r"/>
              <a:t>27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30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456679"/>
              </p:ext>
            </p:extLst>
          </p:nvPr>
        </p:nvGraphicFramePr>
        <p:xfrm>
          <a:off x="923278" y="1119188"/>
          <a:ext cx="7288213" cy="215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1" name="Document" r:id="rId4" imgW="7301323" imgH="2164356" progId="Word.Document.8">
                  <p:embed/>
                </p:oleObj>
              </mc:Choice>
              <mc:Fallback>
                <p:oleObj name="Document" r:id="rId4" imgW="7301323" imgH="216435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278" y="1119188"/>
                        <a:ext cx="7288213" cy="215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3" name="Picture 5" descr="7-06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95600"/>
            <a:ext cx="4216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101870"/>
              </p:ext>
            </p:extLst>
          </p:nvPr>
        </p:nvGraphicFramePr>
        <p:xfrm>
          <a:off x="914400" y="685800"/>
          <a:ext cx="7145337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2" name="Document" r:id="rId7" imgW="7161320" imgH="773810" progId="Word.Document.12">
                  <p:embed/>
                </p:oleObj>
              </mc:Choice>
              <mc:Fallback>
                <p:oleObj name="Document" r:id="rId7" imgW="7161320" imgH="773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145337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1093C855-B243-4A86-8137-13366E5EC73B}" type="slidenum">
              <a:rPr lang="en-US" altLang="en-US" sz="900">
                <a:latin typeface="Arial Narrow" pitchFamily="34" charset="0"/>
              </a:rPr>
              <a:pPr algn="r"/>
              <a:t>28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40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850797"/>
              </p:ext>
            </p:extLst>
          </p:nvPr>
        </p:nvGraphicFramePr>
        <p:xfrm>
          <a:off x="914400" y="1121203"/>
          <a:ext cx="7301323" cy="238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5" name="Document" r:id="rId4" imgW="7301323" imgH="2383997" progId="Word.Document.8">
                  <p:embed/>
                </p:oleObj>
              </mc:Choice>
              <mc:Fallback>
                <p:oleObj name="Document" r:id="rId4" imgW="7301323" imgH="238399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21203"/>
                        <a:ext cx="7301323" cy="23839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37" name="Picture 5" descr="7-06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95600"/>
            <a:ext cx="444500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049512"/>
              </p:ext>
            </p:extLst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6" name="Document" r:id="rId7" imgW="5956042" imgH="426495" progId="Word.Document.12">
                  <p:embed/>
                </p:oleObj>
              </mc:Choice>
              <mc:Fallback>
                <p:oleObj name="Document" r:id="rId7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28CB3318-2BB8-425F-864A-E3170E210E72}" type="slidenum">
              <a:rPr lang="en-US" altLang="en-US" sz="900">
                <a:latin typeface="Arial Narrow" pitchFamily="34" charset="0"/>
              </a:rPr>
              <a:pPr algn="r"/>
              <a:t>29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50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672216"/>
              </p:ext>
            </p:extLst>
          </p:nvPr>
        </p:nvGraphicFramePr>
        <p:xfrm>
          <a:off x="914400" y="1143000"/>
          <a:ext cx="7301323" cy="2885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9" name="Document" r:id="rId4" imgW="7301323" imgH="2885568" progId="Word.Document.8">
                  <p:embed/>
                </p:oleObj>
              </mc:Choice>
              <mc:Fallback>
                <p:oleObj name="Document" r:id="rId4" imgW="7301323" imgH="2885568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01323" cy="28855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870440"/>
              </p:ext>
            </p:extLst>
          </p:nvPr>
        </p:nvGraphicFramePr>
        <p:xfrm>
          <a:off x="914400" y="685800"/>
          <a:ext cx="70040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0" name="Document" r:id="rId6" imgW="7019183" imgH="773810" progId="Word.Document.12">
                  <p:embed/>
                </p:oleObj>
              </mc:Choice>
              <mc:Fallback>
                <p:oleObj name="Document" r:id="rId6" imgW="7019183" imgH="773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00405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Exercise 7 - 1</a:t>
            </a:r>
            <a:endParaRPr lang="en-US" sz="4000" dirty="0" smtClean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Is the first problem in lab 3.  The starting files are in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 eaLnBrk="1" hangingPunct="1">
              <a:defRPr/>
            </a:pPr>
            <a:r>
              <a:rPr lang="en-US" dirty="0" err="1"/>
              <a:t>i</a:t>
            </a:r>
            <a:r>
              <a:rPr lang="en-US" dirty="0" err="1" smtClean="0"/>
              <a:t>ndex.php</a:t>
            </a:r>
            <a:r>
              <a:rPr lang="en-US" dirty="0" smtClean="0"/>
              <a:t> contains the html form</a:t>
            </a:r>
          </a:p>
          <a:p>
            <a:pPr lvl="1" eaLnBrk="1" hangingPunct="1">
              <a:defRPr/>
            </a:pPr>
            <a:r>
              <a:rPr lang="en-US" dirty="0" err="1" smtClean="0"/>
              <a:t>display_results.php</a:t>
            </a:r>
            <a:r>
              <a:rPr lang="en-US" dirty="0" smtClean="0"/>
              <a:t> contains comments that tell you what to do.  The instructions are in the book as well.</a:t>
            </a:r>
          </a:p>
          <a:p>
            <a:pPr lvl="1" eaLnBrk="1" hangingPunct="1">
              <a:defRPr/>
            </a:pPr>
            <a:r>
              <a:rPr lang="en-US" dirty="0" smtClean="0"/>
              <a:t>Let’s run the starting files</a:t>
            </a:r>
            <a:r>
              <a:rPr lang="en-US" dirty="0"/>
              <a:t> </a:t>
            </a:r>
            <a:r>
              <a:rPr lang="en-US" dirty="0" smtClean="0"/>
              <a:t>and look at the code for both pages.</a:t>
            </a:r>
          </a:p>
        </p:txBody>
      </p:sp>
    </p:spTree>
    <p:extLst>
      <p:ext uri="{BB962C8B-B14F-4D97-AF65-F5344CB8AC3E}">
        <p14:creationId xmlns:p14="http://schemas.microsoft.com/office/powerpoint/2010/main" val="360457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ED1C2BEA-D77D-4A06-94F8-88F6CEE43970}" type="slidenum">
              <a:rPr lang="en-US" altLang="en-US" sz="900">
                <a:latin typeface="Arial Narrow" pitchFamily="34" charset="0"/>
              </a:rPr>
              <a:pPr algn="r"/>
              <a:t>30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60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302995"/>
              </p:ext>
            </p:extLst>
          </p:nvPr>
        </p:nvGraphicFramePr>
        <p:xfrm>
          <a:off x="914400" y="1112369"/>
          <a:ext cx="7301323" cy="1478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2" name="Document" r:id="rId4" imgW="7301323" imgH="1478431" progId="Word.Document.8">
                  <p:embed/>
                </p:oleObj>
              </mc:Choice>
              <mc:Fallback>
                <p:oleObj name="Document" r:id="rId4" imgW="7301323" imgH="147843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12369"/>
                        <a:ext cx="7301323" cy="1478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5" name="Picture 5" descr="7-0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84400"/>
            <a:ext cx="73660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800104"/>
              </p:ext>
            </p:extLst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3" name="Document" r:id="rId7" imgW="5956042" imgH="426495" progId="Word.Document.12">
                  <p:embed/>
                </p:oleObj>
              </mc:Choice>
              <mc:Fallback>
                <p:oleObj name="Document" r:id="rId7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5BE35491-1DD0-4A77-BF70-28762333C472}" type="slidenum">
              <a:rPr lang="en-US" altLang="en-US" sz="900">
                <a:latin typeface="Arial Narrow" pitchFamily="34" charset="0"/>
              </a:rPr>
              <a:pPr algn="r"/>
              <a:t>31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547267"/>
              </p:ext>
            </p:extLst>
          </p:nvPr>
        </p:nvGraphicFramePr>
        <p:xfrm>
          <a:off x="914400" y="1116013"/>
          <a:ext cx="7288213" cy="406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6" name="Document" r:id="rId4" imgW="7301323" imgH="4075946" progId="Word.Document.8">
                  <p:embed/>
                </p:oleObj>
              </mc:Choice>
              <mc:Fallback>
                <p:oleObj name="Document" r:id="rId4" imgW="7301323" imgH="407594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16013"/>
                        <a:ext cx="7288213" cy="406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489122"/>
              </p:ext>
            </p:extLst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7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D9876EFD-A2E0-41AE-AB92-3ECBE66EB1DC}" type="slidenum">
              <a:rPr lang="en-US" altLang="en-US" sz="900">
                <a:latin typeface="Arial Narrow" pitchFamily="34" charset="0"/>
              </a:rPr>
              <a:pPr algn="r"/>
              <a:t>32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81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930520"/>
              </p:ext>
            </p:extLst>
          </p:nvPr>
        </p:nvGraphicFramePr>
        <p:xfrm>
          <a:off x="914400" y="1066800"/>
          <a:ext cx="7332663" cy="412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0" name="Document" r:id="rId4" imgW="7359450" imgH="4147599" progId="Word.Document.8">
                  <p:embed/>
                </p:oleObj>
              </mc:Choice>
              <mc:Fallback>
                <p:oleObj name="Document" r:id="rId4" imgW="7359450" imgH="414759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66800"/>
                        <a:ext cx="7332663" cy="412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267857"/>
              </p:ext>
            </p:extLst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1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6036E46F-74CD-42F0-AAB9-80889A43BC0C}" type="slidenum">
              <a:rPr lang="en-US" altLang="en-US" sz="900">
                <a:latin typeface="Arial Narrow" pitchFamily="34" charset="0"/>
              </a:rPr>
              <a:pPr algn="r"/>
              <a:t>33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91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153489"/>
              </p:ext>
            </p:extLst>
          </p:nvPr>
        </p:nvGraphicFramePr>
        <p:xfrm>
          <a:off x="914400" y="1066800"/>
          <a:ext cx="732155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14" name="Document" r:id="rId4" imgW="7301323" imgH="1231786" progId="Word.Document.8">
                  <p:embed/>
                </p:oleObj>
              </mc:Choice>
              <mc:Fallback>
                <p:oleObj name="Document" r:id="rId4" imgW="7301323" imgH="123178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66800"/>
                        <a:ext cx="7321550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7" name="Picture 5" descr="7-08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30400"/>
            <a:ext cx="6731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643590"/>
              </p:ext>
            </p:extLst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15" name="Document" r:id="rId7" imgW="5956042" imgH="426495" progId="Word.Document.12">
                  <p:embed/>
                </p:oleObj>
              </mc:Choice>
              <mc:Fallback>
                <p:oleObj name="Document" r:id="rId7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25975725-5A8F-4FA4-A036-CB622D252116}" type="slidenum">
              <a:rPr lang="en-US" altLang="en-US" sz="900">
                <a:latin typeface="Arial Narrow" pitchFamily="34" charset="0"/>
              </a:rPr>
              <a:pPr algn="r"/>
              <a:t>34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01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473794"/>
              </p:ext>
            </p:extLst>
          </p:nvPr>
        </p:nvGraphicFramePr>
        <p:xfrm>
          <a:off x="907742" y="1111250"/>
          <a:ext cx="7289800" cy="452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9" name="Document" r:id="rId4" imgW="7301323" imgH="4542232" progId="Word.Document.8">
                  <p:embed/>
                </p:oleObj>
              </mc:Choice>
              <mc:Fallback>
                <p:oleObj name="Document" r:id="rId4" imgW="7301323" imgH="454223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7742" y="1111250"/>
                        <a:ext cx="7289800" cy="452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81" name="Picture 5" descr="7-08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2" y="2844800"/>
            <a:ext cx="67310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066063"/>
              </p:ext>
            </p:extLst>
          </p:nvPr>
        </p:nvGraphicFramePr>
        <p:xfrm>
          <a:off x="907742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0" name="Document" r:id="rId7" imgW="5956042" imgH="426495" progId="Word.Document.12">
                  <p:embed/>
                </p:oleObj>
              </mc:Choice>
              <mc:Fallback>
                <p:oleObj name="Document" r:id="rId7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07742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E17B4CAF-AE61-4A72-B000-016580A715A5}" type="slidenum">
              <a:rPr lang="en-US" altLang="en-US" sz="900">
                <a:latin typeface="Arial Narrow" pitchFamily="34" charset="0"/>
              </a:rPr>
              <a:pPr algn="r"/>
              <a:t>35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099922"/>
              </p:ext>
            </p:extLst>
          </p:nvPr>
        </p:nvGraphicFramePr>
        <p:xfrm>
          <a:off x="914400" y="1089025"/>
          <a:ext cx="7261225" cy="226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0" name="Document" r:id="rId4" imgW="7281217" imgH="2275617" progId="Word.Document.8">
                  <p:embed/>
                </p:oleObj>
              </mc:Choice>
              <mc:Fallback>
                <p:oleObj name="Document" r:id="rId4" imgW="7281217" imgH="227561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89025"/>
                        <a:ext cx="7261225" cy="226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280150"/>
              </p:ext>
            </p:extLst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1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5D8D3614-81D5-4E3C-B391-BAD0BCFA0616}" type="slidenum">
              <a:rPr lang="en-US" altLang="en-US" sz="900">
                <a:latin typeface="Arial Narrow" pitchFamily="34" charset="0"/>
              </a:rPr>
              <a:pPr algn="r"/>
              <a:t>36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22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3119261"/>
              </p:ext>
            </p:extLst>
          </p:nvPr>
        </p:nvGraphicFramePr>
        <p:xfrm>
          <a:off x="914400" y="685800"/>
          <a:ext cx="7301323" cy="43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6" name="Document" r:id="rId4" imgW="7301323" imgH="434600" progId="Word.Document.8">
                  <p:embed/>
                </p:oleObj>
              </mc:Choice>
              <mc:Fallback>
                <p:oleObj name="Document" r:id="rId4" imgW="7301323" imgH="4346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685800"/>
                        <a:ext cx="7301323" cy="43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29" name="Picture 5" descr="7-09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64008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22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053507"/>
              </p:ext>
            </p:extLst>
          </p:nvPr>
        </p:nvGraphicFramePr>
        <p:xfrm>
          <a:off x="914400" y="2514600"/>
          <a:ext cx="7301323" cy="2757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7" name="Document" r:id="rId7" imgW="7301323" imgH="2757385" progId="Word.Document.8">
                  <p:embed/>
                </p:oleObj>
              </mc:Choice>
              <mc:Fallback>
                <p:oleObj name="Document" r:id="rId7" imgW="7301323" imgH="2757385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514600"/>
                        <a:ext cx="7301323" cy="2757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31" name="Picture 7" descr="7-09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283200"/>
            <a:ext cx="65913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46E6F073-2C4F-40F8-9638-15E2D5AEC07A}" type="slidenum">
              <a:rPr lang="en-US" altLang="en-US" sz="900">
                <a:latin typeface="Arial Narrow" pitchFamily="34" charset="0"/>
              </a:rPr>
              <a:pPr algn="r"/>
              <a:t>37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582056"/>
              </p:ext>
            </p:extLst>
          </p:nvPr>
        </p:nvGraphicFramePr>
        <p:xfrm>
          <a:off x="914400" y="1119187"/>
          <a:ext cx="7321550" cy="291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7" name="Document" r:id="rId4" imgW="7301323" imgH="2920495" progId="Word.Document.8">
                  <p:embed/>
                </p:oleObj>
              </mc:Choice>
              <mc:Fallback>
                <p:oleObj name="Document" r:id="rId4" imgW="7301323" imgH="292049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19187"/>
                        <a:ext cx="7321550" cy="291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040858"/>
              </p:ext>
            </p:extLst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8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C7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2010, Mike Murach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0C5FCD98-2C24-42CC-8563-4A6E4A7B5600}" type="slidenum">
              <a:rPr lang="en-US" altLang="en-US" sz="900">
                <a:latin typeface="Arial Narrow" pitchFamily="34" charset="0"/>
              </a:rPr>
              <a:pPr algn="r"/>
              <a:t>38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42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5079723"/>
              </p:ext>
            </p:extLst>
          </p:nvPr>
        </p:nvGraphicFramePr>
        <p:xfrm>
          <a:off x="914400" y="1127125"/>
          <a:ext cx="7999413" cy="420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2" name="Document" r:id="rId4" imgW="8014670" imgH="4220693" progId="Word.Document.8">
                  <p:embed/>
                </p:oleObj>
              </mc:Choice>
              <mc:Fallback>
                <p:oleObj name="Document" r:id="rId4" imgW="8014670" imgH="422069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27125"/>
                        <a:ext cx="7999413" cy="420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67703"/>
              </p:ext>
            </p:extLst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3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023695B6-F8B2-4336-8942-9D9876E113D8}" type="slidenum">
              <a:rPr lang="en-US" altLang="en-US" sz="900">
                <a:latin typeface="Arial Narrow" pitchFamily="34" charset="0"/>
              </a:rPr>
              <a:pPr algn="r"/>
              <a:t>39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13318" name="Object 6"/>
          <p:cNvGraphicFramePr>
            <a:graphicFrameLocks noChangeAspect="1"/>
          </p:cNvGraphicFramePr>
          <p:nvPr>
            <p:extLst/>
          </p:nvPr>
        </p:nvGraphicFramePr>
        <p:xfrm>
          <a:off x="914400" y="1600199"/>
          <a:ext cx="7301323" cy="2386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1" name="Document" r:id="rId4" imgW="7301323" imgH="2386877" progId="Word.Document.8">
                  <p:embed/>
                </p:oleObj>
              </mc:Choice>
              <mc:Fallback>
                <p:oleObj name="Document" r:id="rId4" imgW="7301323" imgH="238687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0199"/>
                        <a:ext cx="7301323" cy="23868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215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Exercise 7 - 1</a:t>
            </a:r>
            <a:endParaRPr lang="en-US" sz="4000" dirty="0" smtClean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en-US" dirty="0" smtClean="0"/>
              <a:t>Html form contains</a:t>
            </a:r>
          </a:p>
          <a:p>
            <a:pPr lvl="2" eaLnBrk="1" hangingPunct="1">
              <a:defRPr/>
            </a:pPr>
            <a:r>
              <a:rPr lang="en-US" dirty="0" smtClean="0"/>
              <a:t>Textbox – you’re experts with these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pPr lvl="2" eaLnBrk="1" hangingPunct="1">
              <a:defRPr/>
            </a:pPr>
            <a:r>
              <a:rPr lang="en-US" dirty="0" smtClean="0">
                <a:sym typeface="Wingdings" panose="05000000000000000000" pitchFamily="2" charset="2"/>
                <a:hlinkClick r:id="rId2" action="ppaction://hlinksldjump"/>
              </a:rPr>
              <a:t>Radio button</a:t>
            </a:r>
            <a:endParaRPr lang="en-US" dirty="0" smtClean="0">
              <a:sym typeface="Wingdings" panose="05000000000000000000" pitchFamily="2" charset="2"/>
            </a:endParaRPr>
          </a:p>
          <a:p>
            <a:pPr lvl="2" eaLnBrk="1" hangingPunct="1">
              <a:defRPr/>
            </a:pPr>
            <a:r>
              <a:rPr lang="en-US" dirty="0" smtClean="0">
                <a:sym typeface="Wingdings" panose="05000000000000000000" pitchFamily="2" charset="2"/>
                <a:hlinkClick r:id="rId3" action="ppaction://hlinksldjump"/>
              </a:rPr>
              <a:t>Check box</a:t>
            </a:r>
            <a:endParaRPr lang="en-US" dirty="0" smtClean="0">
              <a:sym typeface="Wingdings" panose="05000000000000000000" pitchFamily="2" charset="2"/>
            </a:endParaRPr>
          </a:p>
          <a:p>
            <a:pPr lvl="2" eaLnBrk="1" hangingPunct="1">
              <a:defRPr/>
            </a:pPr>
            <a:r>
              <a:rPr lang="en-US" dirty="0" smtClean="0">
                <a:sym typeface="Wingdings" panose="05000000000000000000" pitchFamily="2" charset="2"/>
                <a:hlinkClick r:id="rId4" action="ppaction://hlinksldjump"/>
              </a:rPr>
              <a:t>Combo box</a:t>
            </a:r>
            <a:endParaRPr lang="en-US" dirty="0" smtClean="0">
              <a:sym typeface="Wingdings" panose="05000000000000000000" pitchFamily="2" charset="2"/>
            </a:endParaRPr>
          </a:p>
          <a:p>
            <a:pPr lvl="2" eaLnBrk="1" hangingPunct="1">
              <a:defRPr/>
            </a:pPr>
            <a:r>
              <a:rPr lang="en-US" dirty="0" smtClean="0">
                <a:sym typeface="Wingdings" panose="05000000000000000000" pitchFamily="2" charset="2"/>
                <a:hlinkClick r:id="rId5" action="ppaction://hlinksldjump"/>
              </a:rPr>
              <a:t>Text area</a:t>
            </a:r>
            <a:endParaRPr lang="en-US" dirty="0" smtClean="0">
              <a:sym typeface="Wingdings" panose="05000000000000000000" pitchFamily="2" charset="2"/>
            </a:endParaRPr>
          </a:p>
          <a:p>
            <a:pPr lvl="1" eaLnBrk="1" hangingPunct="1">
              <a:defRPr/>
            </a:pPr>
            <a:r>
              <a:rPr lang="en-US" dirty="0" smtClean="0">
                <a:sym typeface="Wingdings" panose="05000000000000000000" pitchFamily="2" charset="2"/>
              </a:rPr>
              <a:t>Let’s change the method to get.  What gets appended to the end of the </a:t>
            </a:r>
            <a:r>
              <a:rPr lang="en-US" dirty="0" err="1" smtClean="0">
                <a:sym typeface="Wingdings" panose="05000000000000000000" pitchFamily="2" charset="2"/>
              </a:rPr>
              <a:t>url</a:t>
            </a:r>
            <a:r>
              <a:rPr lang="en-US" dirty="0" smtClean="0">
                <a:sym typeface="Wingdings" panose="05000000000000000000" pitchFamily="2" charset="2"/>
              </a:rPr>
              <a:t> for each?</a:t>
            </a:r>
            <a:endParaRPr lang="en-US" dirty="0">
              <a:sym typeface="Wingdings" panose="05000000000000000000" pitchFamily="2" charset="2"/>
            </a:endParaRPr>
          </a:p>
          <a:p>
            <a:pPr lvl="1" eaLnBrk="1" hangingPunct="1">
              <a:defRPr/>
            </a:pPr>
            <a:r>
              <a:rPr lang="en-US" dirty="0" smtClean="0"/>
              <a:t>What does the textbook say about each?</a:t>
            </a:r>
          </a:p>
        </p:txBody>
      </p:sp>
    </p:spTree>
    <p:extLst>
      <p:ext uri="{BB962C8B-B14F-4D97-AF65-F5344CB8AC3E}">
        <p14:creationId xmlns:p14="http://schemas.microsoft.com/office/powerpoint/2010/main" val="120067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D25835F5-E36C-47BB-8B13-C85C52D50492}" type="slidenum">
              <a:rPr lang="en-US" altLang="en-US" sz="900">
                <a:latin typeface="Arial Narrow" pitchFamily="34" charset="0"/>
              </a:rPr>
              <a:pPr algn="r"/>
              <a:t>40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1748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22363"/>
          <a:ext cx="7288213" cy="192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4" name="Document" r:id="rId4" imgW="7301323" imgH="1934274" progId="Word.Document.8">
                  <p:embed/>
                </p:oleObj>
              </mc:Choice>
              <mc:Fallback>
                <p:oleObj name="Document" r:id="rId4" imgW="7301323" imgH="193427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22363"/>
                        <a:ext cx="7288213" cy="192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5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787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223EC916-9375-4E0E-B77D-F9CD42BB0BEB}" type="slidenum">
              <a:rPr lang="en-US" altLang="en-US" sz="900">
                <a:latin typeface="Arial Narrow" pitchFamily="34" charset="0"/>
              </a:rPr>
              <a:pPr algn="r"/>
              <a:t>41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2772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066800"/>
          <a:ext cx="7422416" cy="3729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8" name="Document" r:id="rId4" imgW="7422416" imgH="3729923" progId="Word.Document.8">
                  <p:embed/>
                </p:oleObj>
              </mc:Choice>
              <mc:Fallback>
                <p:oleObj name="Document" r:id="rId4" imgW="7422416" imgH="372992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66800"/>
                        <a:ext cx="7422416" cy="37299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9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944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E8246CE4-7DDA-4D4D-9A46-A2AB2E21465E}" type="slidenum">
              <a:rPr lang="en-US" altLang="en-US" sz="900">
                <a:latin typeface="Arial Narrow" pitchFamily="34" charset="0"/>
              </a:rPr>
              <a:pPr algn="r"/>
              <a:t>42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3796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066800"/>
          <a:ext cx="7377113" cy="480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2" name="Document" r:id="rId4" imgW="7390137" imgH="4816602" progId="Word.Document.8">
                  <p:embed/>
                </p:oleObj>
              </mc:Choice>
              <mc:Fallback>
                <p:oleObj name="Document" r:id="rId4" imgW="7390137" imgH="481660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66800"/>
                        <a:ext cx="7377113" cy="480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3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491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DBAF72FD-CDBB-4E15-B0CD-F0566A11BA3F}" type="slidenum">
              <a:rPr lang="en-US" altLang="en-US" sz="900">
                <a:latin typeface="Arial Narrow" pitchFamily="34" charset="0"/>
              </a:rPr>
              <a:pPr algn="r"/>
              <a:t>43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4820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77113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6" name="Document" r:id="rId4" imgW="7390137" imgH="4949466" progId="Word.Document.8">
                  <p:embed/>
                </p:oleObj>
              </mc:Choice>
              <mc:Fallback>
                <p:oleObj name="Document" r:id="rId4" imgW="7390137" imgH="494946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77113" cy="492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7278687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7" name="Document" r:id="rId6" imgW="7294799" imgH="773810" progId="Word.Document.12">
                  <p:embed/>
                </p:oleObj>
              </mc:Choice>
              <mc:Fallback>
                <p:oleObj name="Document" r:id="rId6" imgW="7294799" imgH="773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278687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645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47E240ED-5C46-40A0-B148-5D8A548527B1}" type="slidenum">
              <a:rPr lang="en-US" altLang="en-US" sz="900">
                <a:latin typeface="Arial Narrow" pitchFamily="34" charset="0"/>
              </a:rPr>
              <a:pPr algn="r"/>
              <a:t>44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5844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27125"/>
          <a:ext cx="7288213" cy="275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0" name="Document" r:id="rId4" imgW="7301323" imgH="2763506" progId="Word.Document.8">
                  <p:embed/>
                </p:oleObj>
              </mc:Choice>
              <mc:Fallback>
                <p:oleObj name="Document" r:id="rId4" imgW="7301323" imgH="276350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27125"/>
                        <a:ext cx="7288213" cy="275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1" name="Document" r:id="rId6" imgW="5956042" imgH="426855" progId="Word.Document.12">
                  <p:embed/>
                </p:oleObj>
              </mc:Choice>
              <mc:Fallback>
                <p:oleObj name="Document" r:id="rId6" imgW="5956042" imgH="42685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66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47E240ED-5C46-40A0-B148-5D8A548527B1}" type="slidenum">
              <a:rPr lang="en-US" altLang="en-US" sz="900">
                <a:latin typeface="Arial Narrow" pitchFamily="34" charset="0"/>
              </a:rPr>
              <a:pPr algn="r"/>
              <a:t>45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5844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288213" cy="275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4" name="Document" r:id="rId4" imgW="7301323" imgH="2763506" progId="Word.Document.8">
                  <p:embed/>
                </p:oleObj>
              </mc:Choice>
              <mc:Fallback>
                <p:oleObj name="Document" r:id="rId4" imgW="7301323" imgH="276350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288213" cy="275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5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40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1AA8E625-F734-4FE5-9A8E-BD2C7FF4C369}" type="slidenum">
              <a:rPr lang="en-US" altLang="en-US" sz="900">
                <a:latin typeface="Arial Narrow" pitchFamily="34" charset="0"/>
              </a:rPr>
              <a:pPr algn="r"/>
              <a:t>46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6868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517650"/>
          <a:ext cx="7523162" cy="511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8" name="Document" r:id="rId4" imgW="7535979" imgH="5133820" progId="Word.Document.8">
                  <p:embed/>
                </p:oleObj>
              </mc:Choice>
              <mc:Fallback>
                <p:oleObj name="Document" r:id="rId4" imgW="7535979" imgH="51338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17650"/>
                        <a:ext cx="7523162" cy="511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777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9" name="Document" r:id="rId6" imgW="5956042" imgH="777049" progId="Word.Document.12">
                  <p:embed/>
                </p:oleObj>
              </mc:Choice>
              <mc:Fallback>
                <p:oleObj name="Document" r:id="rId6" imgW="5956042" imgH="7770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777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91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57773B5C-118D-4A63-8231-F96EF8E598B5}" type="slidenum">
              <a:rPr lang="en-US" altLang="en-US" sz="900">
                <a:latin typeface="Arial Narrow" pitchFamily="34" charset="0"/>
              </a:rPr>
              <a:pPr algn="r"/>
              <a:t>47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7892" name="Object 4"/>
          <p:cNvGraphicFramePr>
            <a:graphicFrameLocks noChangeAspect="1"/>
          </p:cNvGraphicFramePr>
          <p:nvPr>
            <p:extLst/>
          </p:nvPr>
        </p:nvGraphicFramePr>
        <p:xfrm>
          <a:off x="901700" y="1155700"/>
          <a:ext cx="7404100" cy="234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2" name="Document" r:id="rId4" imgW="7390137" imgH="2356632" progId="Word.Document.8">
                  <p:embed/>
                </p:oleObj>
              </mc:Choice>
              <mc:Fallback>
                <p:oleObj name="Document" r:id="rId4" imgW="7390137" imgH="23566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1155700"/>
                        <a:ext cx="7404100" cy="234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72707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3" name="Document" r:id="rId6" imgW="7286141" imgH="773810" progId="Word.Document.12">
                  <p:embed/>
                </p:oleObj>
              </mc:Choice>
              <mc:Fallback>
                <p:oleObj name="Document" r:id="rId6" imgW="7286141" imgH="773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27075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064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5DC9E81B-0262-4546-87A2-4DF5BFAE826C}" type="slidenum">
              <a:rPr lang="en-US" altLang="en-US" sz="900">
                <a:latin typeface="Arial Narrow" pitchFamily="34" charset="0"/>
              </a:rPr>
              <a:pPr algn="r"/>
              <a:t>48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8916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4588"/>
          <a:ext cx="7288213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6" name="Document" r:id="rId4" imgW="7301323" imgH="3938761" progId="Word.Document.8">
                  <p:embed/>
                </p:oleObj>
              </mc:Choice>
              <mc:Fallback>
                <p:oleObj name="Document" r:id="rId4" imgW="7301323" imgH="393876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4588"/>
                        <a:ext cx="7288213" cy="392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7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336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69BE6C77-97DD-457D-A5C5-F1E31A63961D}" type="slidenum">
              <a:rPr lang="en-US" altLang="en-US" sz="900">
                <a:latin typeface="Arial Narrow" pitchFamily="34" charset="0"/>
              </a:rPr>
              <a:pPr algn="r"/>
              <a:t>49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9940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4587"/>
          <a:ext cx="7404100" cy="274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0" name="Document" r:id="rId4" imgW="7390137" imgH="2732900" progId="Word.Document.8">
                  <p:embed/>
                </p:oleObj>
              </mc:Choice>
              <mc:Fallback>
                <p:oleObj name="Document" r:id="rId4" imgW="7390137" imgH="27329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4587"/>
                        <a:ext cx="7404100" cy="274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7234237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1" name="Document" r:id="rId6" imgW="7250426" imgH="773810" progId="Word.Document.12">
                  <p:embed/>
                </p:oleObj>
              </mc:Choice>
              <mc:Fallback>
                <p:oleObj name="Document" r:id="rId6" imgW="7250426" imgH="773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234237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192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Exercise 7 - 1</a:t>
            </a:r>
            <a:endParaRPr lang="en-US" sz="4000" dirty="0" smtClean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en-US" dirty="0" smtClean="0"/>
              <a:t>Use </a:t>
            </a:r>
            <a:r>
              <a:rPr lang="en-US" dirty="0" err="1" smtClean="0"/>
              <a:t>filter_input</a:t>
            </a:r>
            <a:r>
              <a:rPr lang="en-US" dirty="0" smtClean="0"/>
              <a:t> to get all of the data from the form.  Notice that</a:t>
            </a:r>
          </a:p>
          <a:p>
            <a:pPr lvl="2" eaLnBrk="1" hangingPunct="1">
              <a:defRPr/>
            </a:pPr>
            <a:r>
              <a:rPr lang="en-US" dirty="0" smtClean="0"/>
              <a:t>You can filter for valid email addresses.</a:t>
            </a:r>
          </a:p>
          <a:p>
            <a:pPr lvl="2" eaLnBrk="1" hangingPunct="1">
              <a:defRPr/>
            </a:pPr>
            <a:r>
              <a:rPr lang="en-US" dirty="0" smtClean="0"/>
              <a:t>You can not validate for password or phone number.  That’s ok for right now.</a:t>
            </a:r>
          </a:p>
          <a:p>
            <a:pPr lvl="2" eaLnBrk="1" hangingPunct="1">
              <a:defRPr/>
            </a:pPr>
            <a:r>
              <a:rPr lang="en-US" dirty="0" smtClean="0"/>
              <a:t>The radio button and check box will return NULL rather than false if the user doesn’t fill anything in.</a:t>
            </a:r>
          </a:p>
          <a:p>
            <a:pPr lvl="2" eaLnBrk="1" hangingPunct="1">
              <a:defRPr/>
            </a:pPr>
            <a:r>
              <a:rPr lang="en-US" dirty="0" smtClean="0"/>
              <a:t>If you don’t use filter input for the text area, some interesting things happen.  Let me demonstrate.</a:t>
            </a:r>
          </a:p>
        </p:txBody>
      </p:sp>
    </p:spTree>
    <p:extLst>
      <p:ext uri="{BB962C8B-B14F-4D97-AF65-F5344CB8AC3E}">
        <p14:creationId xmlns:p14="http://schemas.microsoft.com/office/powerpoint/2010/main" val="239438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CA324AEF-C9C4-4B24-94A0-6788B9AA4066}" type="slidenum">
              <a:rPr lang="en-US" altLang="en-US" sz="900">
                <a:latin typeface="Arial Narrow" pitchFamily="34" charset="0"/>
              </a:rPr>
              <a:pPr algn="r"/>
              <a:t>50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0964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35062"/>
          <a:ext cx="7321550" cy="297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4" name="Document" r:id="rId4" imgW="7301323" imgH="2979906" progId="Word.Document.8">
                  <p:embed/>
                </p:oleObj>
              </mc:Choice>
              <mc:Fallback>
                <p:oleObj name="Document" r:id="rId4" imgW="7301323" imgH="297990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35062"/>
                        <a:ext cx="7321550" cy="297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7100887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5" name="Document" r:id="rId6" imgW="7116587" imgH="773810" progId="Word.Document.12">
                  <p:embed/>
                </p:oleObj>
              </mc:Choice>
              <mc:Fallback>
                <p:oleObj name="Document" r:id="rId6" imgW="7116587" imgH="773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100887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760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0CC47F0F-84E1-4C60-8CBE-0ECF9B3AE234}" type="slidenum">
              <a:rPr lang="en-US" altLang="en-US" sz="900">
                <a:latin typeface="Arial Narrow" pitchFamily="34" charset="0"/>
              </a:rPr>
              <a:pPr algn="r"/>
              <a:t>51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22363"/>
          <a:ext cx="7288213" cy="375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8" name="Document" r:id="rId4" imgW="7301323" imgH="3769530" progId="Word.Document.8">
                  <p:embed/>
                </p:oleObj>
              </mc:Choice>
              <mc:Fallback>
                <p:oleObj name="Document" r:id="rId4" imgW="7301323" imgH="3769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22363"/>
                        <a:ext cx="7288213" cy="375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7197035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9" name="Document" r:id="rId6" imgW="7197035" imgH="426495" progId="Word.Document.12">
                  <p:embed/>
                </p:oleObj>
              </mc:Choice>
              <mc:Fallback>
                <p:oleObj name="Document" r:id="rId6" imgW="7197035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197035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143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54DA8C34-BA99-418E-B3EC-477628A9F5D7}" type="slidenum">
              <a:rPr lang="en-US" altLang="en-US" sz="900">
                <a:latin typeface="Arial Narrow" pitchFamily="34" charset="0"/>
              </a:rPr>
              <a:pPr algn="r"/>
              <a:t>52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3012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54113"/>
          <a:ext cx="7288213" cy="364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2" name="Document" r:id="rId4" imgW="7301323" imgH="3652149" progId="Word.Document.8">
                  <p:embed/>
                </p:oleObj>
              </mc:Choice>
              <mc:Fallback>
                <p:oleObj name="Document" r:id="rId4" imgW="7301323" imgH="36521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54113"/>
                        <a:ext cx="7288213" cy="364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7199312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3" name="Document" r:id="rId6" imgW="7214712" imgH="773810" progId="Word.Document.12">
                  <p:embed/>
                </p:oleObj>
              </mc:Choice>
              <mc:Fallback>
                <p:oleObj name="Document" r:id="rId6" imgW="7214712" imgH="773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199312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553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0B1E9BE0-AC91-42B2-A4F4-456CD28540CB}" type="slidenum">
              <a:rPr lang="en-US" altLang="en-US" sz="900">
                <a:latin typeface="Arial Narrow" pitchFamily="34" charset="0"/>
              </a:rPr>
              <a:pPr algn="r"/>
              <a:t>53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4036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500188"/>
          <a:ext cx="7288213" cy="397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6" name="Document" r:id="rId4" imgW="7301323" imgH="3992051" progId="Word.Document.8">
                  <p:embed/>
                </p:oleObj>
              </mc:Choice>
              <mc:Fallback>
                <p:oleObj name="Document" r:id="rId4" imgW="7301323" imgH="399205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00188"/>
                        <a:ext cx="7288213" cy="397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777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7" name="Document" r:id="rId6" imgW="5956042" imgH="777049" progId="Word.Document.12">
                  <p:embed/>
                </p:oleObj>
              </mc:Choice>
              <mc:Fallback>
                <p:oleObj name="Document" r:id="rId6" imgW="5956042" imgH="7770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777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255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A2DDEA4D-FC40-446F-B540-1BFF80F5FF60}" type="slidenum">
              <a:rPr lang="en-US" altLang="en-US" sz="900">
                <a:latin typeface="Arial Narrow" pitchFamily="34" charset="0"/>
              </a:rPr>
              <a:pPr algn="r"/>
              <a:t>54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5060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21550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0" name="Document" r:id="rId4" imgW="7301323" imgH="1573128" progId="Word.Document.8">
                  <p:embed/>
                </p:oleObj>
              </mc:Choice>
              <mc:Fallback>
                <p:oleObj name="Document" r:id="rId4" imgW="7301323" imgH="157312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21550" cy="157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1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425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12B87B3F-E458-431A-A14D-174A49E76117}" type="slidenum">
              <a:rPr lang="en-US" altLang="en-US" sz="900">
                <a:latin typeface="Arial Narrow" pitchFamily="34" charset="0"/>
              </a:rPr>
              <a:pPr algn="r"/>
              <a:t>55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6084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2155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4" name="Document" r:id="rId4" imgW="7301323" imgH="2031852" progId="Word.Document.8">
                  <p:embed/>
                </p:oleObj>
              </mc:Choice>
              <mc:Fallback>
                <p:oleObj name="Document" r:id="rId4" imgW="7301323" imgH="203185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21550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7392924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5" name="Document" r:id="rId6" imgW="7392924" imgH="426495" progId="Word.Document.12">
                  <p:embed/>
                </p:oleObj>
              </mc:Choice>
              <mc:Fallback>
                <p:oleObj name="Document" r:id="rId6" imgW="7392924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92924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37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759576DE-1A6D-4856-ACB6-ACE2DA0B24B5}" type="slidenum">
              <a:rPr lang="en-US" altLang="en-US" sz="900">
                <a:latin typeface="Arial Narrow" pitchFamily="34" charset="0"/>
              </a:rPr>
              <a:pPr algn="r"/>
              <a:t>56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500187"/>
          <a:ext cx="7321550" cy="307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8" name="Document" r:id="rId4" imgW="7301323" imgH="3074603" progId="Word.Document.8">
                  <p:embed/>
                </p:oleObj>
              </mc:Choice>
              <mc:Fallback>
                <p:oleObj name="Document" r:id="rId4" imgW="7301323" imgH="307460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00187"/>
                        <a:ext cx="7321550" cy="307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777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9" name="Document" r:id="rId6" imgW="5956042" imgH="777049" progId="Word.Document.12">
                  <p:embed/>
                </p:oleObj>
              </mc:Choice>
              <mc:Fallback>
                <p:oleObj name="Document" r:id="rId6" imgW="5956042" imgH="7770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777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954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040593C4-59A5-4345-B541-BEF258869194}" type="slidenum">
              <a:rPr lang="en-US" altLang="en-US" sz="900">
                <a:latin typeface="Arial Narrow" pitchFamily="34" charset="0"/>
              </a:rPr>
              <a:pPr algn="r"/>
              <a:t>57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8132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500188"/>
          <a:ext cx="7288213" cy="329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2" name="Document" r:id="rId4" imgW="7301323" imgH="3310806" progId="Word.Document.8">
                  <p:embed/>
                </p:oleObj>
              </mc:Choice>
              <mc:Fallback>
                <p:oleObj name="Document" r:id="rId4" imgW="7301323" imgH="331080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00188"/>
                        <a:ext cx="7288213" cy="329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777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3" name="Document" r:id="rId6" imgW="5956042" imgH="777049" progId="Word.Document.12">
                  <p:embed/>
                </p:oleObj>
              </mc:Choice>
              <mc:Fallback>
                <p:oleObj name="Document" r:id="rId6" imgW="5956042" imgH="7770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777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433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6BF4B53F-65FF-4B7D-991E-505AA208657F}" type="slidenum">
              <a:rPr lang="en-US" altLang="en-US" sz="900">
                <a:latin typeface="Arial Narrow" pitchFamily="34" charset="0"/>
              </a:rPr>
              <a:pPr algn="r"/>
              <a:t>58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9156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288213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6" name="Document" r:id="rId4" imgW="7301323" imgH="663241" progId="Word.Document.8">
                  <p:embed/>
                </p:oleObj>
              </mc:Choice>
              <mc:Fallback>
                <p:oleObj name="Document" r:id="rId4" imgW="7301323" imgH="66324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288213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7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460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E1C395A1-3BD1-435B-9FA0-3F449FD26DD2}" type="slidenum">
              <a:rPr lang="en-US" altLang="en-US" sz="900">
                <a:latin typeface="Arial Narrow" pitchFamily="34" charset="0"/>
              </a:rPr>
              <a:pPr algn="r"/>
              <a:t>59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0180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288213" cy="505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9" name="Document" r:id="rId4" imgW="7301323" imgH="5077290" progId="Word.Document.8">
                  <p:embed/>
                </p:oleObj>
              </mc:Choice>
              <mc:Fallback>
                <p:oleObj name="Document" r:id="rId4" imgW="7301323" imgH="507729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288213" cy="5059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2" name="Object 6"/>
          <p:cNvGraphicFramePr>
            <a:graphicFrameLocks noChangeAspect="1"/>
          </p:cNvGraphicFramePr>
          <p:nvPr>
            <p:extLst/>
          </p:nvPr>
        </p:nvGraphicFramePr>
        <p:xfrm>
          <a:off x="908050" y="5867400"/>
          <a:ext cx="732155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0" name="Document" r:id="rId6" imgW="7321366" imgH="229127" progId="Word.Document.8">
                  <p:embed/>
                </p:oleObj>
              </mc:Choice>
              <mc:Fallback>
                <p:oleObj name="Document" r:id="rId6" imgW="7321366" imgH="22912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050" y="5867400"/>
                        <a:ext cx="732155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730567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1" name="Document" r:id="rId8" imgW="7321495" imgH="773810" progId="Word.Document.12">
                  <p:embed/>
                </p:oleObj>
              </mc:Choice>
              <mc:Fallback>
                <p:oleObj name="Document" r:id="rId8" imgW="7321495" imgH="773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5675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982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Exercise 8 - 1</a:t>
            </a:r>
            <a:endParaRPr lang="en-US" sz="4000" dirty="0" smtClean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Chapter 8 reviews control structures in </a:t>
            </a:r>
            <a:r>
              <a:rPr lang="en-US" dirty="0" err="1" smtClean="0"/>
              <a:t>php</a:t>
            </a:r>
            <a:endParaRPr lang="en-US" dirty="0" smtClean="0"/>
          </a:p>
          <a:p>
            <a:pPr lvl="1" eaLnBrk="1" hangingPunct="1">
              <a:defRPr/>
            </a:pPr>
            <a:r>
              <a:rPr lang="en-US" dirty="0" smtClean="0"/>
              <a:t>Selection (if</a:t>
            </a:r>
            <a:r>
              <a:rPr lang="en-US" dirty="0"/>
              <a:t> </a:t>
            </a:r>
            <a:r>
              <a:rPr lang="en-US" dirty="0" smtClean="0"/>
              <a:t>and switch)</a:t>
            </a:r>
          </a:p>
          <a:p>
            <a:pPr lvl="1" eaLnBrk="1" hangingPunct="1">
              <a:defRPr/>
            </a:pPr>
            <a:r>
              <a:rPr lang="en-US" dirty="0" smtClean="0"/>
              <a:t>Repetition (for, while, do while)</a:t>
            </a:r>
          </a:p>
          <a:p>
            <a:pPr lvl="1" eaLnBrk="1" hangingPunct="1">
              <a:defRPr/>
            </a:pPr>
            <a:r>
              <a:rPr lang="en-US" dirty="0" smtClean="0"/>
              <a:t>Relational operators</a:t>
            </a:r>
          </a:p>
          <a:p>
            <a:pPr lvl="1" eaLnBrk="1" hangingPunct="1">
              <a:defRPr/>
            </a:pPr>
            <a:r>
              <a:rPr lang="en-US" dirty="0" smtClean="0"/>
              <a:t>Logical operators (and, or, not)</a:t>
            </a:r>
          </a:p>
        </p:txBody>
      </p:sp>
    </p:spTree>
    <p:extLst>
      <p:ext uri="{BB962C8B-B14F-4D97-AF65-F5344CB8AC3E}">
        <p14:creationId xmlns:p14="http://schemas.microsoft.com/office/powerpoint/2010/main" val="327846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BDAF6435-6535-4AF7-9673-07B149AA878B}" type="slidenum">
              <a:rPr lang="en-US" altLang="en-US" sz="900">
                <a:latin typeface="Arial Narrow" pitchFamily="34" charset="0"/>
              </a:rPr>
              <a:pPr algn="r"/>
              <a:t>60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27125"/>
          <a:ext cx="7288213" cy="329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4" name="Document" r:id="rId4" imgW="7301323" imgH="3306125" progId="Word.Document.8">
                  <p:embed/>
                </p:oleObj>
              </mc:Choice>
              <mc:Fallback>
                <p:oleObj name="Document" r:id="rId4" imgW="7301323" imgH="330612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27125"/>
                        <a:ext cx="7288213" cy="329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718978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5" name="Document" r:id="rId6" imgW="7205693" imgH="782807" progId="Word.Document.12">
                  <p:embed/>
                </p:oleObj>
              </mc:Choice>
              <mc:Fallback>
                <p:oleObj name="Document" r:id="rId6" imgW="7205693" imgH="7828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189787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10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47E240ED-5C46-40A0-B148-5D8A548527B1}" type="slidenum">
              <a:rPr lang="en-US" altLang="en-US" sz="900">
                <a:latin typeface="Arial Narrow" pitchFamily="34" charset="0"/>
              </a:rPr>
              <a:pPr algn="r"/>
              <a:t>61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5844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35063"/>
          <a:ext cx="7288213" cy="275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8" name="Document" r:id="rId4" imgW="7301323" imgH="2763506" progId="Word.Document.8">
                  <p:embed/>
                </p:oleObj>
              </mc:Choice>
              <mc:Fallback>
                <p:oleObj name="Document" r:id="rId4" imgW="7301323" imgH="276350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35063"/>
                        <a:ext cx="7288213" cy="275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9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307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0F610094-11FB-43D4-825F-77567291C8CF}" type="slidenum">
              <a:rPr lang="en-US" altLang="en-US" sz="900">
                <a:latin typeface="Arial Narrow" pitchFamily="34" charset="0"/>
              </a:rPr>
              <a:pPr algn="r"/>
              <a:t>62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098550"/>
          <a:ext cx="7288213" cy="499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2" name="Document" r:id="rId4" imgW="7301323" imgH="5021119" progId="Word.Document.8">
                  <p:embed/>
                </p:oleObj>
              </mc:Choice>
              <mc:Fallback>
                <p:oleObj name="Document" r:id="rId4" imgW="7301323" imgH="502111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98550"/>
                        <a:ext cx="7288213" cy="499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3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887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CAF212D6-65CE-4C76-B9AE-C9A80E14632F}" type="slidenum">
              <a:rPr lang="en-US" altLang="en-US" sz="900">
                <a:latin typeface="Arial Narrow" pitchFamily="34" charset="0"/>
              </a:rPr>
              <a:pPr algn="r"/>
              <a:t>63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4276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4588"/>
          <a:ext cx="7288213" cy="340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6" name="Document" r:id="rId4" imgW="7301323" imgH="3409824" progId="Word.Document.8">
                  <p:embed/>
                </p:oleObj>
              </mc:Choice>
              <mc:Fallback>
                <p:oleObj name="Document" r:id="rId4" imgW="7301323" imgH="340982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4588"/>
                        <a:ext cx="7288213" cy="340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7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476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47E240ED-5C46-40A0-B148-5D8A548527B1}" type="slidenum">
              <a:rPr lang="en-US" altLang="en-US" sz="900">
                <a:latin typeface="Arial Narrow" pitchFamily="34" charset="0"/>
              </a:rPr>
              <a:pPr algn="r"/>
              <a:t>64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5844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288213" cy="275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0" name="Document" r:id="rId4" imgW="7301323" imgH="2763506" progId="Word.Document.8">
                  <p:embed/>
                </p:oleObj>
              </mc:Choice>
              <mc:Fallback>
                <p:oleObj name="Document" r:id="rId4" imgW="7301323" imgH="276350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288213" cy="275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1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237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2BD09C3A-39F3-45B6-9F95-6F9CB0D39762}" type="slidenum">
              <a:rPr lang="en-US" altLang="en-US" sz="900">
                <a:latin typeface="Arial Narrow" pitchFamily="34" charset="0"/>
              </a:rPr>
              <a:pPr algn="r"/>
              <a:t>65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5300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2155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4" name="Document" r:id="rId4" imgW="7301323" imgH="2035093" progId="Word.Document.8">
                  <p:embed/>
                </p:oleObj>
              </mc:Choice>
              <mc:Fallback>
                <p:oleObj name="Document" r:id="rId4" imgW="7301323" imgH="203509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21550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5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204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E5247D95-DC07-40BD-AA68-A04E5588C837}" type="slidenum">
              <a:rPr lang="en-US" altLang="en-US" sz="900">
                <a:latin typeface="Arial Narrow" pitchFamily="34" charset="0"/>
              </a:rPr>
              <a:pPr algn="r"/>
              <a:t>66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6324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00913" cy="385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8" name="Document" r:id="rId4" imgW="7301323" imgH="3873229" progId="Word.Document.8">
                  <p:embed/>
                </p:oleObj>
              </mc:Choice>
              <mc:Fallback>
                <p:oleObj name="Document" r:id="rId4" imgW="7301323" imgH="387322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00913" cy="3859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9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504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10FA2470-AC0C-4722-A6EA-D0D68AA2300A}" type="slidenum">
              <a:rPr lang="en-US" altLang="en-US" sz="900">
                <a:latin typeface="Arial Narrow" pitchFamily="34" charset="0"/>
              </a:rPr>
              <a:pPr algn="r"/>
              <a:t>67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7348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589838" cy="385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2" name="Document" r:id="rId4" imgW="7617580" imgH="3860987" progId="Word.Document.8">
                  <p:embed/>
                </p:oleObj>
              </mc:Choice>
              <mc:Fallback>
                <p:oleObj name="Document" r:id="rId4" imgW="7617580" imgH="386098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589838" cy="3852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3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792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723FCF67-A3A9-47A2-B5BD-717C61524CCB}" type="slidenum">
              <a:rPr lang="en-US" altLang="en-US" sz="900">
                <a:latin typeface="Arial Narrow" pitchFamily="34" charset="0"/>
              </a:rPr>
              <a:pPr algn="r"/>
              <a:t>68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8372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792102" cy="5472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6" name="Document" r:id="rId4" imgW="7792102" imgH="5472282" progId="Word.Document.8">
                  <p:embed/>
                </p:oleObj>
              </mc:Choice>
              <mc:Fallback>
                <p:oleObj name="Document" r:id="rId4" imgW="7792102" imgH="547228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792102" cy="54722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6986587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7" name="Document" r:id="rId6" imgW="7001506" imgH="773810" progId="Word.Document.12">
                  <p:embed/>
                </p:oleObj>
              </mc:Choice>
              <mc:Fallback>
                <p:oleObj name="Document" r:id="rId6" imgW="7001506" imgH="773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86587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611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86907CE5-F474-47C5-B870-2C71478D41CF}" type="slidenum">
              <a:rPr lang="en-US" altLang="en-US" sz="900">
                <a:latin typeface="Arial Narrow" pitchFamily="34" charset="0"/>
              </a:rPr>
              <a:pPr algn="r"/>
              <a:t>69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9396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21550" cy="249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0" name="Document" r:id="rId4" imgW="7301323" imgH="2492376" progId="Word.Document.8">
                  <p:embed/>
                </p:oleObj>
              </mc:Choice>
              <mc:Fallback>
                <p:oleObj name="Document" r:id="rId4" imgW="7301323" imgH="249237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21550" cy="249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677227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1" name="Document" r:id="rId6" imgW="6787579" imgH="773810" progId="Word.Document.12">
                  <p:embed/>
                </p:oleObj>
              </mc:Choice>
              <mc:Fallback>
                <p:oleObj name="Document" r:id="rId6" imgW="6787579" imgH="773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772275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966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Exercise 8 - 1</a:t>
            </a:r>
            <a:endParaRPr lang="en-US" sz="4000" dirty="0" smtClean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Let’s run the starting files and look at the code.</a:t>
            </a:r>
          </a:p>
          <a:p>
            <a:pPr eaLnBrk="1" hangingPunct="1">
              <a:defRPr/>
            </a:pPr>
            <a:r>
              <a:rPr lang="en-US" dirty="0" smtClean="0"/>
              <a:t>The exercise (page 259) asks you to change the logic for the calculation of the discount and to do it with both an if statement and a </a:t>
            </a:r>
            <a:r>
              <a:rPr lang="en-US" dirty="0" smtClean="0">
                <a:hlinkClick r:id="rId2" action="ppaction://hlinksldjump"/>
              </a:rPr>
              <a:t>switch</a:t>
            </a:r>
            <a:r>
              <a:rPr lang="en-US" dirty="0" smtClean="0"/>
              <a:t> statement</a:t>
            </a:r>
          </a:p>
        </p:txBody>
      </p:sp>
    </p:spTree>
    <p:extLst>
      <p:ext uri="{BB962C8B-B14F-4D97-AF65-F5344CB8AC3E}">
        <p14:creationId xmlns:p14="http://schemas.microsoft.com/office/powerpoint/2010/main" val="150232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756B7830-72A7-4AA1-A086-3413BD449861}" type="slidenum">
              <a:rPr lang="en-US" altLang="en-US" sz="900">
                <a:latin typeface="Arial Narrow" pitchFamily="34" charset="0"/>
              </a:rPr>
              <a:pPr algn="r"/>
              <a:t>70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60420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447800"/>
          <a:ext cx="7321550" cy="192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4" name="Document" r:id="rId4" imgW="7301323" imgH="1922032" progId="Word.Document.8">
                  <p:embed/>
                </p:oleObj>
              </mc:Choice>
              <mc:Fallback>
                <p:oleObj name="Document" r:id="rId4" imgW="7301323" imgH="19220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47800"/>
                        <a:ext cx="7321550" cy="192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6458572" cy="777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5" name="Document" r:id="rId6" imgW="6458572" imgH="777049" progId="Word.Document.12">
                  <p:embed/>
                </p:oleObj>
              </mc:Choice>
              <mc:Fallback>
                <p:oleObj name="Document" r:id="rId6" imgW="6458572" imgH="7770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458572" cy="777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272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A1B7E030-0944-4FC9-9201-606C5F4D9852}" type="slidenum">
              <a:rPr lang="en-US" altLang="en-US" sz="900">
                <a:latin typeface="Arial Narrow" pitchFamily="34" charset="0"/>
              </a:rPr>
              <a:pPr algn="r"/>
              <a:t>71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61444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494307"/>
          <a:ext cx="7301323" cy="4220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8" name="Document" r:id="rId4" imgW="7301323" imgH="4222133" progId="Word.Document.8">
                  <p:embed/>
                </p:oleObj>
              </mc:Choice>
              <mc:Fallback>
                <p:oleObj name="Document" r:id="rId4" imgW="7301323" imgH="42221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94307"/>
                        <a:ext cx="7301323" cy="42206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6876686" cy="777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9" name="Document" r:id="rId6" imgW="6876686" imgH="777049" progId="Word.Document.12">
                  <p:embed/>
                </p:oleObj>
              </mc:Choice>
              <mc:Fallback>
                <p:oleObj name="Document" r:id="rId6" imgW="6876686" imgH="7770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76686" cy="777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089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47E240ED-5C46-40A0-B148-5D8A548527B1}" type="slidenum">
              <a:rPr lang="en-US" altLang="en-US" sz="900">
                <a:latin typeface="Arial Narrow" pitchFamily="34" charset="0"/>
              </a:rPr>
              <a:pPr algn="r"/>
              <a:t>72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5844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288213" cy="275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2" name="Document" r:id="rId4" imgW="7301323" imgH="2763506" progId="Word.Document.8">
                  <p:embed/>
                </p:oleObj>
              </mc:Choice>
              <mc:Fallback>
                <p:oleObj name="Document" r:id="rId4" imgW="7301323" imgH="276350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288213" cy="275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3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28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1B4A81D4-844C-4156-A0AB-497A15053C0C}" type="slidenum">
              <a:rPr lang="en-US" altLang="en-US" sz="900">
                <a:latin typeface="Arial Narrow" pitchFamily="34" charset="0"/>
              </a:rPr>
              <a:pPr algn="r"/>
              <a:t>73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62468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447800"/>
          <a:ext cx="7288213" cy="213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6" name="Document" r:id="rId4" imgW="7301323" imgH="2155355" progId="Word.Document.8">
                  <p:embed/>
                </p:oleObj>
              </mc:Choice>
              <mc:Fallback>
                <p:oleObj name="Document" r:id="rId4" imgW="7301323" imgH="215535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47800"/>
                        <a:ext cx="7288213" cy="213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777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7" name="Document" r:id="rId6" imgW="5956042" imgH="777049" progId="Word.Document.12">
                  <p:embed/>
                </p:oleObj>
              </mc:Choice>
              <mc:Fallback>
                <p:oleObj name="Document" r:id="rId6" imgW="5956042" imgH="7770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777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139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0C4C499E-6821-4222-A66C-A79FD944D41A}" type="slidenum">
              <a:rPr lang="en-US" altLang="en-US" sz="900">
                <a:latin typeface="Arial Narrow" pitchFamily="34" charset="0"/>
              </a:rPr>
              <a:pPr algn="r"/>
              <a:t>74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63492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482725"/>
          <a:ext cx="7321550" cy="453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0" name="Document" r:id="rId4" imgW="7301323" imgH="4539351" progId="Word.Document.8">
                  <p:embed/>
                </p:oleObj>
              </mc:Choice>
              <mc:Fallback>
                <p:oleObj name="Document" r:id="rId4" imgW="7301323" imgH="453935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82725"/>
                        <a:ext cx="7321550" cy="453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777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1" name="Document" r:id="rId6" imgW="5956042" imgH="777049" progId="Word.Document.12">
                  <p:embed/>
                </p:oleObj>
              </mc:Choice>
              <mc:Fallback>
                <p:oleObj name="Document" r:id="rId6" imgW="5956042" imgH="7770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777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904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47E240ED-5C46-40A0-B148-5D8A548527B1}" type="slidenum">
              <a:rPr lang="en-US" altLang="en-US" sz="900">
                <a:latin typeface="Arial Narrow" pitchFamily="34" charset="0"/>
              </a:rPr>
              <a:pPr algn="r"/>
              <a:t>75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5844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35063"/>
          <a:ext cx="7288213" cy="275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4" name="Document" r:id="rId4" imgW="7301323" imgH="2763506" progId="Word.Document.8">
                  <p:embed/>
                </p:oleObj>
              </mc:Choice>
              <mc:Fallback>
                <p:oleObj name="Document" r:id="rId4" imgW="7301323" imgH="276350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35063"/>
                        <a:ext cx="7288213" cy="275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5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347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2AACA7E9-6F3E-4F8F-AA91-7B7E1620B9EC}" type="slidenum">
              <a:rPr lang="en-US" altLang="en-US" sz="900">
                <a:latin typeface="Arial Narrow" pitchFamily="34" charset="0"/>
              </a:rPr>
              <a:pPr algn="r"/>
              <a:t>76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64516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446213"/>
          <a:ext cx="7288213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8" name="Document" r:id="rId4" imgW="7301323" imgH="3521085" progId="Word.Document.8">
                  <p:embed/>
                </p:oleObj>
              </mc:Choice>
              <mc:Fallback>
                <p:oleObj name="Document" r:id="rId4" imgW="7301323" imgH="352108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46213"/>
                        <a:ext cx="7288213" cy="350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777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9" name="Document" r:id="rId6" imgW="5956042" imgH="777049" progId="Word.Document.12">
                  <p:embed/>
                </p:oleObj>
              </mc:Choice>
              <mc:Fallback>
                <p:oleObj name="Document" r:id="rId6" imgW="5956042" imgH="7770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777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892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F1117DF1-664A-44E6-B407-CA3F366AFCC9}" type="slidenum">
              <a:rPr lang="en-US" altLang="en-US" sz="900">
                <a:latin typeface="Arial Narrow" pitchFamily="34" charset="0"/>
              </a:rPr>
              <a:pPr algn="r"/>
              <a:t>77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65540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447800"/>
          <a:ext cx="7288213" cy="328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2" name="Document" r:id="rId4" imgW="7301323" imgH="3298564" progId="Word.Document.8">
                  <p:embed/>
                </p:oleObj>
              </mc:Choice>
              <mc:Fallback>
                <p:oleObj name="Document" r:id="rId4" imgW="7301323" imgH="329856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47800"/>
                        <a:ext cx="7288213" cy="328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777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3" name="Document" r:id="rId6" imgW="5956042" imgH="777049" progId="Word.Document.12">
                  <p:embed/>
                </p:oleObj>
              </mc:Choice>
              <mc:Fallback>
                <p:oleObj name="Document" r:id="rId6" imgW="5956042" imgH="7770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777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048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EDF4F002-4AEB-41F2-9F68-A8DA25F6651E}" type="slidenum">
              <a:rPr lang="en-US" altLang="en-US" sz="900">
                <a:latin typeface="Arial Narrow" pitchFamily="34" charset="0"/>
              </a:rPr>
              <a:pPr algn="r"/>
              <a:t>78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66564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503362"/>
          <a:ext cx="7321550" cy="261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6" name="Document" r:id="rId4" imgW="7301323" imgH="2621640" progId="Word.Document.8">
                  <p:embed/>
                </p:oleObj>
              </mc:Choice>
              <mc:Fallback>
                <p:oleObj name="Document" r:id="rId4" imgW="7301323" imgH="26216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03362"/>
                        <a:ext cx="7321550" cy="261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777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7" name="Document" r:id="rId6" imgW="5956042" imgH="777049" progId="Word.Document.12">
                  <p:embed/>
                </p:oleObj>
              </mc:Choice>
              <mc:Fallback>
                <p:oleObj name="Document" r:id="rId6" imgW="5956042" imgH="7770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777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16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47E240ED-5C46-40A0-B148-5D8A548527B1}" type="slidenum">
              <a:rPr lang="en-US" altLang="en-US" sz="900">
                <a:latin typeface="Arial Narrow" pitchFamily="34" charset="0"/>
              </a:rPr>
              <a:pPr algn="r"/>
              <a:t>79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5844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35063"/>
          <a:ext cx="7288213" cy="275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0" name="Document" r:id="rId4" imgW="7301323" imgH="2763506" progId="Word.Document.8">
                  <p:embed/>
                </p:oleObj>
              </mc:Choice>
              <mc:Fallback>
                <p:oleObj name="Document" r:id="rId4" imgW="7301323" imgH="276350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35063"/>
                        <a:ext cx="7288213" cy="275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1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636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Exercise 8 - 2</a:t>
            </a:r>
            <a:endParaRPr lang="en-US" sz="4000" dirty="0" smtClean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Let’s run the starting files and look at the code. </a:t>
            </a:r>
          </a:p>
          <a:p>
            <a:pPr lvl="1" eaLnBrk="1" hangingPunct="1">
              <a:defRPr/>
            </a:pPr>
            <a:r>
              <a:rPr lang="en-US" dirty="0" smtClean="0"/>
              <a:t>The most interesting thing about this exercise is the fact that the form has 2 submit buttons.  A switch statement is used to determine which button is pressed.</a:t>
            </a:r>
          </a:p>
          <a:p>
            <a:pPr lvl="1" eaLnBrk="1" hangingPunct="1">
              <a:defRPr/>
            </a:pPr>
            <a:r>
              <a:rPr lang="en-US" dirty="0" smtClean="0"/>
              <a:t>The exercise asks you to (page 260)</a:t>
            </a:r>
          </a:p>
          <a:p>
            <a:pPr lvl="2" eaLnBrk="1" hangingPunct="1">
              <a:defRPr/>
            </a:pPr>
            <a:r>
              <a:rPr lang="en-US" dirty="0" smtClean="0"/>
              <a:t>Calculate the total and the average</a:t>
            </a:r>
          </a:p>
          <a:p>
            <a:pPr lvl="2" eaLnBrk="1" hangingPunct="1">
              <a:defRPr/>
            </a:pPr>
            <a:r>
              <a:rPr lang="en-US" dirty="0" smtClean="0"/>
              <a:t>Use different control structures to do the processing.</a:t>
            </a:r>
          </a:p>
        </p:txBody>
      </p:sp>
    </p:spTree>
    <p:extLst>
      <p:ext uri="{BB962C8B-B14F-4D97-AF65-F5344CB8AC3E}">
        <p14:creationId xmlns:p14="http://schemas.microsoft.com/office/powerpoint/2010/main" val="82895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88B5899C-5496-4C20-9016-06F9BF93F535}" type="slidenum">
              <a:rPr lang="en-US" altLang="en-US" sz="900">
                <a:latin typeface="Arial Narrow" pitchFamily="34" charset="0"/>
              </a:rPr>
              <a:pPr algn="r"/>
              <a:t>80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67588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09663"/>
          <a:ext cx="7288213" cy="489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4" name="Document" r:id="rId4" imgW="7301323" imgH="4911299" progId="Word.Document.8">
                  <p:embed/>
                </p:oleObj>
              </mc:Choice>
              <mc:Fallback>
                <p:oleObj name="Document" r:id="rId4" imgW="7301323" imgH="491129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09663"/>
                        <a:ext cx="7288213" cy="489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5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63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7ACA36EB-062F-4C19-A1DF-3B6F8101B6F9}" type="slidenum">
              <a:rPr lang="en-US" altLang="en-US" sz="900">
                <a:latin typeface="Arial Narrow" pitchFamily="34" charset="0"/>
              </a:rPr>
              <a:pPr algn="r"/>
              <a:t>81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68612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288213" cy="489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8" name="Document" r:id="rId4" imgW="7301323" imgH="4908059" progId="Word.Document.8">
                  <p:embed/>
                </p:oleObj>
              </mc:Choice>
              <mc:Fallback>
                <p:oleObj name="Document" r:id="rId4" imgW="7301323" imgH="490805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288213" cy="489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9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061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Murach's PHP and MySQL, C8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© </a:t>
            </a:r>
            <a:r>
              <a:rPr lang="en-US" altLang="en-US" dirty="0" smtClean="0"/>
              <a:t>2014, </a:t>
            </a:r>
            <a:r>
              <a:rPr lang="en-US" altLang="en-US" dirty="0"/>
              <a:t>Mike </a:t>
            </a:r>
            <a:r>
              <a:rPr lang="en-US" altLang="en-US" dirty="0" err="1"/>
              <a:t>Murach</a:t>
            </a:r>
            <a:r>
              <a:rPr lang="en-US" altLang="en-US" dirty="0"/>
              <a:t> &amp; Associates, Inc.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/>
          </a:p>
          <a:p>
            <a:pPr algn="r"/>
            <a:r>
              <a:rPr lang="en-US" altLang="en-US" sz="900">
                <a:latin typeface="Arial Narrow" pitchFamily="34" charset="0"/>
              </a:rPr>
              <a:t>Slide </a:t>
            </a:r>
            <a:fld id="{47E240ED-5C46-40A0-B148-5D8A548527B1}" type="slidenum">
              <a:rPr lang="en-US" altLang="en-US" sz="900">
                <a:latin typeface="Arial Narrow" pitchFamily="34" charset="0"/>
              </a:rPr>
              <a:pPr algn="r"/>
              <a:t>82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5844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35063"/>
          <a:ext cx="7288213" cy="275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72" name="Document" r:id="rId4" imgW="7301323" imgH="2763506" progId="Word.Document.8">
                  <p:embed/>
                </p:oleObj>
              </mc:Choice>
              <mc:Fallback>
                <p:oleObj name="Document" r:id="rId4" imgW="7301323" imgH="276350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35063"/>
                        <a:ext cx="7288213" cy="275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73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86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205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20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14F4103B-C514-4919-9BBC-1D8F4EBBA739}" type="slidenum">
              <a:rPr lang="en-US" altLang="en-US" sz="900">
                <a:latin typeface="Arial Narrow" pitchFamily="34" charset="0"/>
              </a:rPr>
              <a:pPr/>
              <a:t>83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2053" name="Object 6"/>
          <p:cNvGraphicFramePr>
            <a:graphicFrameLocks noChangeAspect="1"/>
          </p:cNvGraphicFramePr>
          <p:nvPr>
            <p:extLst/>
          </p:nvPr>
        </p:nvGraphicFramePr>
        <p:xfrm>
          <a:off x="914400" y="1600200"/>
          <a:ext cx="7301323" cy="2388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4" name="Document" r:id="rId4" imgW="7301323" imgH="2388677" progId="Word.Document.8">
                  <p:embed/>
                </p:oleObj>
              </mc:Choice>
              <mc:Fallback>
                <p:oleObj name="Document" r:id="rId4" imgW="7301323" imgH="238867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0200"/>
                        <a:ext cx="7301323" cy="23886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763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307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30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C2908656-E1A6-4CDF-BD96-E94B16C2D335}" type="slidenum">
              <a:rPr lang="en-US" altLang="en-US" sz="900">
                <a:latin typeface="Arial Narrow" pitchFamily="34" charset="0"/>
              </a:rPr>
              <a:pPr/>
              <a:t>84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3077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066800"/>
          <a:ext cx="7280275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4" name="Document" r:id="rId4" imgW="7301323" imgH="2306222" progId="Word.Document.8">
                  <p:embed/>
                </p:oleObj>
              </mc:Choice>
              <mc:Fallback>
                <p:oleObj name="Document" r:id="rId4" imgW="7301323" imgH="230622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66800"/>
                        <a:ext cx="7280275" cy="229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5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571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409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D1AF2897-0A8B-4AB1-946D-AE6347566CEF}" type="slidenum">
              <a:rPr lang="en-US" altLang="en-US" sz="900">
                <a:latin typeface="Arial Narrow" pitchFamily="34" charset="0"/>
              </a:rPr>
              <a:pPr/>
              <a:t>85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4101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12838"/>
          <a:ext cx="7280275" cy="483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8" name="Document" r:id="rId4" imgW="7301323" imgH="4850088" progId="Word.Document.8">
                  <p:embed/>
                </p:oleObj>
              </mc:Choice>
              <mc:Fallback>
                <p:oleObj name="Document" r:id="rId4" imgW="7301323" imgH="485008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12838"/>
                        <a:ext cx="7280275" cy="483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9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200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512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86A4221A-36AF-4753-BA0A-6E7B8CBE36DB}" type="slidenum">
              <a:rPr lang="en-US" altLang="en-US" sz="900">
                <a:latin typeface="Arial Narrow" pitchFamily="34" charset="0"/>
              </a:rPr>
              <a:pPr/>
              <a:t>86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5125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085850"/>
          <a:ext cx="7304088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2" name="Document" r:id="rId4" imgW="7301323" imgH="3650709" progId="Word.Document.8">
                  <p:embed/>
                </p:oleObj>
              </mc:Choice>
              <mc:Fallback>
                <p:oleObj name="Document" r:id="rId4" imgW="7301323" imgH="365070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85850"/>
                        <a:ext cx="7304088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3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249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614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9587CA7C-579B-4095-81DA-202ED2F071A9}" type="slidenum">
              <a:rPr lang="en-US" altLang="en-US" sz="900">
                <a:latin typeface="Arial Narrow" pitchFamily="34" charset="0"/>
              </a:rPr>
              <a:pPr/>
              <a:t>87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6149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087438"/>
          <a:ext cx="7280275" cy="439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6" name="Document" r:id="rId4" imgW="7301323" imgH="4418729" progId="Word.Document.8">
                  <p:embed/>
                </p:oleObj>
              </mc:Choice>
              <mc:Fallback>
                <p:oleObj name="Document" r:id="rId4" imgW="7301323" imgH="441872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87438"/>
                        <a:ext cx="7280275" cy="439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7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621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717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256DE942-9391-48AE-B56A-5E060E70E803}" type="slidenum">
              <a:rPr lang="en-US" altLang="en-US" sz="900">
                <a:latin typeface="Arial Narrow" pitchFamily="34" charset="0"/>
              </a:rPr>
              <a:pPr/>
              <a:t>88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7173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33475"/>
          <a:ext cx="728027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0" name="Document" r:id="rId4" imgW="7301323" imgH="3761969" progId="Word.Document.8">
                  <p:embed/>
                </p:oleObj>
              </mc:Choice>
              <mc:Fallback>
                <p:oleObj name="Document" r:id="rId4" imgW="7301323" imgH="376196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33475"/>
                        <a:ext cx="728027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1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257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819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E6F7ED3F-3300-42A5-8CC3-65932941FA77}" type="slidenum">
              <a:rPr lang="en-US" altLang="en-US" sz="900">
                <a:latin typeface="Arial Narrow" pitchFamily="34" charset="0"/>
              </a:rPr>
              <a:pPr/>
              <a:t>89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8197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34333"/>
          <a:ext cx="7301323" cy="4733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4" name="Document" r:id="rId4" imgW="7301323" imgH="4733067" progId="Word.Document.8">
                  <p:embed/>
                </p:oleObj>
              </mc:Choice>
              <mc:Fallback>
                <p:oleObj name="Document" r:id="rId4" imgW="7301323" imgH="473306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34333"/>
                        <a:ext cx="7301323" cy="4733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5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385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Exercise 9 </a:t>
            </a:r>
            <a:r>
              <a:rPr lang="en-US" dirty="0" smtClean="0"/>
              <a:t>– 1 +</a:t>
            </a:r>
            <a:endParaRPr lang="en-US" sz="4000" dirty="0" smtClean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dirty="0" smtClean="0"/>
              <a:t>Let’s run the starting files and look at the code</a:t>
            </a:r>
            <a:r>
              <a:rPr lang="en-US" sz="2400" dirty="0" smtClean="0"/>
              <a:t>.</a:t>
            </a:r>
          </a:p>
          <a:p>
            <a:pPr eaLnBrk="1" hangingPunct="1">
              <a:defRPr/>
            </a:pPr>
            <a:r>
              <a:rPr lang="en-US" sz="2400" dirty="0" smtClean="0"/>
              <a:t>The exercise asks you to use string manipulation functions to do “custom” validation of input.</a:t>
            </a:r>
          </a:p>
          <a:p>
            <a:pPr lvl="1" eaLnBrk="1" hangingPunct="1">
              <a:defRPr/>
            </a:pPr>
            <a:r>
              <a:rPr lang="en-US" sz="2000" dirty="0" smtClean="0"/>
              <a:t>Do that now.  </a:t>
            </a:r>
          </a:p>
          <a:p>
            <a:pPr lvl="1" eaLnBrk="1" hangingPunct="1">
              <a:defRPr/>
            </a:pPr>
            <a:r>
              <a:rPr lang="en-US" sz="2000" dirty="0" smtClean="0"/>
              <a:t>How could you improve on the validation that the textb</a:t>
            </a:r>
            <a:r>
              <a:rPr lang="en-US" sz="2000" dirty="0" smtClean="0"/>
              <a:t>ook asked for?  That’s the next problem in the lab.  Add something that’s a little more “robust” than the exercise.</a:t>
            </a:r>
            <a:endParaRPr lang="en-US" sz="2000" dirty="0" smtClean="0"/>
          </a:p>
          <a:p>
            <a:pPr lvl="1" eaLnBrk="1" hangingPunct="1">
              <a:defRPr/>
            </a:pPr>
            <a:r>
              <a:rPr lang="en-US" sz="2000" dirty="0" smtClean="0"/>
              <a:t>When you’re finished I’m going to introduce you to </a:t>
            </a:r>
            <a:r>
              <a:rPr lang="en-US" sz="2000" dirty="0" smtClean="0">
                <a:hlinkClick r:id="rId2" action="ppaction://hlinksldjump"/>
              </a:rPr>
              <a:t>regular expressions</a:t>
            </a:r>
            <a:r>
              <a:rPr lang="en-US" sz="2000" dirty="0" smtClean="0"/>
              <a:t> and show you how to use them to do validation.  EXTRA CREDIT in the lab.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5579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819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E6F7ED3F-3300-42A5-8CC3-65932941FA77}" type="slidenum">
              <a:rPr lang="en-US" altLang="en-US" sz="900">
                <a:latin typeface="Arial Narrow" pitchFamily="34" charset="0"/>
              </a:rPr>
              <a:pPr/>
              <a:t>90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8197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090179"/>
          <a:ext cx="7301323" cy="4701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8" name="Document" r:id="rId4" imgW="7301323" imgH="4701021" progId="Word.Document.8">
                  <p:embed/>
                </p:oleObj>
              </mc:Choice>
              <mc:Fallback>
                <p:oleObj name="Document" r:id="rId4" imgW="7301323" imgH="470102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90179"/>
                        <a:ext cx="7301323" cy="47010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6927850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9" name="Document" r:id="rId6" imgW="6941621" imgH="769851" progId="Word.Document.12">
                  <p:embed/>
                </p:oleObj>
              </mc:Choice>
              <mc:Fallback>
                <p:oleObj name="Document" r:id="rId6" imgW="6941621" imgH="7698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27850" cy="766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034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921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7E3A6FDD-CD97-4DC8-BDD5-457CDFEFA120}" type="slidenum">
              <a:rPr lang="en-US" altLang="en-US" sz="900">
                <a:latin typeface="Arial Narrow" pitchFamily="34" charset="0"/>
              </a:rPr>
              <a:pPr/>
              <a:t>91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9221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093787"/>
          <a:ext cx="7321550" cy="195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2" name="Document" r:id="rId4" imgW="7301323" imgH="1954078" progId="Word.Document.8">
                  <p:embed/>
                </p:oleObj>
              </mc:Choice>
              <mc:Fallback>
                <p:oleObj name="Document" r:id="rId4" imgW="7301323" imgH="195407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93787"/>
                        <a:ext cx="7321550" cy="195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3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390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1024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2686FE8C-E035-4F31-B6D1-D654B4AAAB90}" type="slidenum">
              <a:rPr lang="en-US" altLang="en-US" sz="900">
                <a:latin typeface="Arial Narrow" pitchFamily="34" charset="0"/>
              </a:rPr>
              <a:pPr/>
              <a:t>92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10245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280275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6" name="Document" r:id="rId4" imgW="7301323" imgH="3216109" progId="Word.Document.8">
                  <p:embed/>
                </p:oleObj>
              </mc:Choice>
              <mc:Fallback>
                <p:oleObj name="Document" r:id="rId4" imgW="7301323" imgH="321610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280275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7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498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1024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2686FE8C-E035-4F31-B6D1-D654B4AAAB90}" type="slidenum">
              <a:rPr lang="en-US" altLang="en-US" sz="900">
                <a:latin typeface="Arial Narrow" pitchFamily="34" charset="0"/>
              </a:rPr>
              <a:pPr/>
              <a:t>93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10245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33475"/>
          <a:ext cx="7315200" cy="320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0" name="Document" r:id="rId4" imgW="7301323" imgH="3216109" progId="Word.Document.8">
                  <p:embed/>
                </p:oleObj>
              </mc:Choice>
              <mc:Fallback>
                <p:oleObj name="Document" r:id="rId4" imgW="7301323" imgH="321610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33475"/>
                        <a:ext cx="7315200" cy="320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1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877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1126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0497ACF3-EAC1-480B-81E2-36548A64AAD7}" type="slidenum">
              <a:rPr lang="en-US" altLang="en-US" sz="900">
                <a:latin typeface="Arial Narrow" pitchFamily="34" charset="0"/>
              </a:rPr>
              <a:pPr/>
              <a:t>94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11269" name="Object 6">
            <a:hlinkClick r:id="rId4"/>
          </p:cNvPr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01323" cy="65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0" name="Document" r:id="rId5" imgW="7301323" imgH="655320" progId="Word.Document.8">
                  <p:embed/>
                </p:oleObj>
              </mc:Choice>
              <mc:Fallback>
                <p:oleObj name="Document" r:id="rId5" imgW="7301323" imgH="6553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01323" cy="655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7"/>
          <p:cNvGraphicFramePr>
            <a:graphicFrameLocks noChangeAspect="1"/>
          </p:cNvGraphicFramePr>
          <p:nvPr>
            <p:extLst/>
          </p:nvPr>
        </p:nvGraphicFramePr>
        <p:xfrm>
          <a:off x="914400" y="1524000"/>
          <a:ext cx="7301323" cy="1868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1" name="Document" r:id="rId7" imgW="7301323" imgH="1868742" progId="Word.Document.8">
                  <p:embed/>
                </p:oleObj>
              </mc:Choice>
              <mc:Fallback>
                <p:oleObj name="Document" r:id="rId7" imgW="7301323" imgH="186874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24000"/>
                        <a:ext cx="7301323" cy="18687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6867525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2" name="Document" r:id="rId9" imgW="6881375" imgH="769851" progId="Word.Document.12">
                  <p:embed/>
                </p:oleObj>
              </mc:Choice>
              <mc:Fallback>
                <p:oleObj name="Document" r:id="rId9" imgW="6881375" imgH="7698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7525" cy="76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96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1229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3C9A1505-9123-4081-A9C8-CF0D01FE7008}" type="slidenum">
              <a:rPr lang="en-US" altLang="en-US" sz="900">
                <a:latin typeface="Arial Narrow" pitchFamily="34" charset="0"/>
              </a:rPr>
              <a:pPr/>
              <a:t>95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12293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7763"/>
          <a:ext cx="7280275" cy="317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8" name="Document" r:id="rId4" imgW="7301323" imgH="3191985" progId="Word.Document.8">
                  <p:embed/>
                </p:oleObj>
              </mc:Choice>
              <mc:Fallback>
                <p:oleObj name="Document" r:id="rId4" imgW="7301323" imgH="319198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7763"/>
                        <a:ext cx="7280275" cy="317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9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626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1331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1E9AF7AA-EF7E-4BAE-AE11-4C56580CA3E0}" type="slidenum">
              <a:rPr lang="en-US" altLang="en-US" sz="900">
                <a:latin typeface="Arial Narrow" pitchFamily="34" charset="0"/>
              </a:rPr>
              <a:pPr/>
              <a:t>96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13317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7763"/>
          <a:ext cx="7280275" cy="387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2" name="Document" r:id="rId4" imgW="7301323" imgH="3894473" progId="Word.Document.8">
                  <p:embed/>
                </p:oleObj>
              </mc:Choice>
              <mc:Fallback>
                <p:oleObj name="Document" r:id="rId4" imgW="7301323" imgH="389447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7763"/>
                        <a:ext cx="7280275" cy="387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7159625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3" name="Document" r:id="rId6" imgW="7174668" imgH="770210" progId="Word.Document.12">
                  <p:embed/>
                </p:oleObj>
              </mc:Choice>
              <mc:Fallback>
                <p:oleObj name="Document" r:id="rId6" imgW="7174668" imgH="7702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159625" cy="766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943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1331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1E9AF7AA-EF7E-4BAE-AE11-4C56580CA3E0}" type="slidenum">
              <a:rPr lang="en-US" altLang="en-US" sz="900">
                <a:latin typeface="Arial Narrow" pitchFamily="34" charset="0"/>
              </a:rPr>
              <a:pPr/>
              <a:t>97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13317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34727"/>
          <a:ext cx="7301323" cy="389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6" name="Document" r:id="rId4" imgW="7301323" imgH="3894473" progId="Word.Document.8">
                  <p:embed/>
                </p:oleObj>
              </mc:Choice>
              <mc:Fallback>
                <p:oleObj name="Document" r:id="rId4" imgW="7301323" imgH="389447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34727"/>
                        <a:ext cx="7301323" cy="389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7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052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1433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BBFD5AEA-5922-4417-BAF1-B683F85D3F5B}" type="slidenum">
              <a:rPr lang="en-US" altLang="en-US" sz="900">
                <a:latin typeface="Arial Narrow" pitchFamily="34" charset="0"/>
              </a:rPr>
              <a:pPr/>
              <a:t>98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14341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21550" cy="479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50" name="Document" r:id="rId4" imgW="7301323" imgH="4796798" progId="Word.Document.8">
                  <p:embed/>
                </p:oleObj>
              </mc:Choice>
              <mc:Fallback>
                <p:oleObj name="Document" r:id="rId4" imgW="7301323" imgH="479679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21550" cy="479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51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622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>
                <a:latin typeface="Arial Narrow" pitchFamily="34" charset="0"/>
              </a:rPr>
              <a:t>Murach's PHP and MySQL, C9</a:t>
            </a:r>
          </a:p>
        </p:txBody>
      </p:sp>
      <p:sp>
        <p:nvSpPr>
          <p:cNvPr id="1536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r>
              <a:rPr lang="en-US" altLang="en-US" sz="900" dirty="0">
                <a:latin typeface="Arial Narrow" pitchFamily="34" charset="0"/>
              </a:rPr>
              <a:t>© </a:t>
            </a:r>
            <a:r>
              <a:rPr lang="en-US" altLang="en-US" sz="900" dirty="0" smtClean="0">
                <a:latin typeface="Arial Narrow" pitchFamily="34" charset="0"/>
              </a:rPr>
              <a:t>2014, </a:t>
            </a:r>
            <a:r>
              <a:rPr lang="en-US" altLang="en-US" sz="900" dirty="0">
                <a:latin typeface="Arial Narrow" pitchFamily="34" charset="0"/>
              </a:rPr>
              <a:t>Mike </a:t>
            </a:r>
            <a:r>
              <a:rPr lang="en-US" altLang="en-US" sz="900" dirty="0" err="1">
                <a:latin typeface="Arial Narrow" pitchFamily="34" charset="0"/>
              </a:rPr>
              <a:t>Murach</a:t>
            </a:r>
            <a:r>
              <a:rPr lang="en-US" altLang="en-US" sz="900" dirty="0">
                <a:latin typeface="Arial Narrow" pitchFamily="34" charset="0"/>
              </a:rPr>
              <a:t> &amp; Associates, Inc.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/>
            <a:endParaRPr lang="en-US" altLang="en-US" sz="1400"/>
          </a:p>
          <a:p>
            <a:r>
              <a:rPr lang="en-US" altLang="en-US" sz="900">
                <a:latin typeface="Arial Narrow" pitchFamily="34" charset="0"/>
              </a:rPr>
              <a:t>Slide </a:t>
            </a:r>
            <a:fld id="{9DCCFC3C-8353-4AA9-9E92-D9529BF07F88}" type="slidenum">
              <a:rPr lang="en-US" altLang="en-US" sz="900">
                <a:latin typeface="Arial Narrow" pitchFamily="34" charset="0"/>
              </a:rPr>
              <a:pPr/>
              <a:t>99</a:t>
            </a:fld>
            <a:endParaRPr lang="en-US" altLang="en-US" sz="900">
              <a:latin typeface="Arial Narrow" pitchFamily="34" charset="0"/>
            </a:endParaRPr>
          </a:p>
        </p:txBody>
      </p:sp>
      <p:graphicFrame>
        <p:nvGraphicFramePr>
          <p:cNvPr id="15365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321550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4" name="Document" r:id="rId4" imgW="7301323" imgH="2261934" progId="Word.Document.8">
                  <p:embed/>
                </p:oleObj>
              </mc:Choice>
              <mc:Fallback>
                <p:oleObj name="Document" r:id="rId4" imgW="7301323" imgH="226193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21550" cy="226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6996112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5" name="Document" r:id="rId6" imgW="7010525" imgH="770210" progId="Word.Document.12">
                  <p:embed/>
                </p:oleObj>
              </mc:Choice>
              <mc:Fallback>
                <p:oleObj name="Document" r:id="rId6" imgW="7010525" imgH="7702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96112" cy="766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781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8_Master slides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8_Master slides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 slides</Template>
  <TotalTime>252</TotalTime>
  <Words>3566</Words>
  <Application>Microsoft Office PowerPoint</Application>
  <PresentationFormat>On-screen Show (4:3)</PresentationFormat>
  <Paragraphs>672</Paragraphs>
  <Slides>160</Slides>
  <Notes>146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160</vt:i4>
      </vt:variant>
    </vt:vector>
  </HeadingPairs>
  <TitlesOfParts>
    <vt:vector size="166" baseType="lpstr">
      <vt:lpstr>Arial Narrow</vt:lpstr>
      <vt:lpstr>Times New Roman</vt:lpstr>
      <vt:lpstr>Wingdings</vt:lpstr>
      <vt:lpstr>8_Master slides</vt:lpstr>
      <vt:lpstr>Document</vt:lpstr>
      <vt:lpstr>Microsoft Word 97 - 2003 Document</vt:lpstr>
      <vt:lpstr>PowerPoint Presentation</vt:lpstr>
      <vt:lpstr>Topics</vt:lpstr>
      <vt:lpstr>Exercise 7 - 1</vt:lpstr>
      <vt:lpstr>Exercise 7 - 1</vt:lpstr>
      <vt:lpstr>Exercise 7 - 1</vt:lpstr>
      <vt:lpstr>Exercise 8 - 1</vt:lpstr>
      <vt:lpstr>Exercise 8 - 1</vt:lpstr>
      <vt:lpstr>Exercise 8 - 2</vt:lpstr>
      <vt:lpstr>Exercise 9 – 1 +</vt:lpstr>
      <vt:lpstr>Regular Expressions</vt:lpstr>
      <vt:lpstr>Regular Expressions</vt:lpstr>
      <vt:lpstr>Regular Expressions</vt:lpstr>
      <vt:lpstr>Exercise 7 – 1 +</vt:lpstr>
      <vt:lpstr>Next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Time</vt:lpstr>
    </vt:vector>
  </TitlesOfParts>
  <Company>Mike Murach &amp; Associates,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Stephen</dc:creator>
  <cp:lastModifiedBy>GoodM</cp:lastModifiedBy>
  <cp:revision>39</cp:revision>
  <dcterms:created xsi:type="dcterms:W3CDTF">2010-12-01T19:23:30Z</dcterms:created>
  <dcterms:modified xsi:type="dcterms:W3CDTF">2016-04-11T20:32:47Z</dcterms:modified>
</cp:coreProperties>
</file>